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0"/>
  </p:notesMasterIdLst>
  <p:sldIdLst>
    <p:sldId id="256" r:id="rId2"/>
    <p:sldId id="390" r:id="rId3"/>
    <p:sldId id="391" r:id="rId4"/>
    <p:sldId id="392" r:id="rId5"/>
    <p:sldId id="393" r:id="rId6"/>
    <p:sldId id="395" r:id="rId7"/>
    <p:sldId id="258" r:id="rId8"/>
    <p:sldId id="263" r:id="rId9"/>
    <p:sldId id="268" r:id="rId10"/>
    <p:sldId id="344" r:id="rId11"/>
    <p:sldId id="388" r:id="rId12"/>
    <p:sldId id="264" r:id="rId13"/>
    <p:sldId id="348" r:id="rId14"/>
    <p:sldId id="266" r:id="rId15"/>
    <p:sldId id="346" r:id="rId16"/>
    <p:sldId id="387" r:id="rId17"/>
    <p:sldId id="347" r:id="rId18"/>
    <p:sldId id="381" r:id="rId19"/>
    <p:sldId id="383" r:id="rId20"/>
    <p:sldId id="386" r:id="rId21"/>
    <p:sldId id="384" r:id="rId22"/>
    <p:sldId id="385" r:id="rId23"/>
    <p:sldId id="410" r:id="rId24"/>
    <p:sldId id="267" r:id="rId25"/>
    <p:sldId id="398" r:id="rId26"/>
    <p:sldId id="396" r:id="rId27"/>
    <p:sldId id="408" r:id="rId28"/>
    <p:sldId id="409" r:id="rId29"/>
    <p:sldId id="397" r:id="rId30"/>
    <p:sldId id="400" r:id="rId31"/>
    <p:sldId id="399" r:id="rId32"/>
    <p:sldId id="402" r:id="rId33"/>
    <p:sldId id="401" r:id="rId34"/>
    <p:sldId id="407" r:id="rId35"/>
    <p:sldId id="411" r:id="rId36"/>
    <p:sldId id="403" r:id="rId37"/>
    <p:sldId id="404" r:id="rId38"/>
    <p:sldId id="406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67"/>
    <p:restoredTop sz="94618"/>
  </p:normalViewPr>
  <p:slideViewPr>
    <p:cSldViewPr snapToGrid="0" snapToObjects="1">
      <p:cViewPr varScale="1">
        <p:scale>
          <a:sx n="62" d="100"/>
          <a:sy n="62" d="100"/>
        </p:scale>
        <p:origin x="208" y="17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ri Gatlin" userId="2344a0e8-a942-4276-87d7-312dd63e1ffd" providerId="ADAL" clId="{DAF7931E-257F-0D48-B9A4-DD6581041B8F}"/>
    <pc:docChg chg="undo custSel addSld delSld modSld">
      <pc:chgData name="Kari Gatlin" userId="2344a0e8-a942-4276-87d7-312dd63e1ffd" providerId="ADAL" clId="{DAF7931E-257F-0D48-B9A4-DD6581041B8F}" dt="2022-03-23T01:57:57.184" v="516" actId="20577"/>
      <pc:docMkLst>
        <pc:docMk/>
      </pc:docMkLst>
      <pc:sldChg chg="del">
        <pc:chgData name="Kari Gatlin" userId="2344a0e8-a942-4276-87d7-312dd63e1ffd" providerId="ADAL" clId="{DAF7931E-257F-0D48-B9A4-DD6581041B8F}" dt="2022-03-23T01:16:15.179" v="0" actId="2696"/>
        <pc:sldMkLst>
          <pc:docMk/>
          <pc:sldMk cId="2874703674" sldId="259"/>
        </pc:sldMkLst>
      </pc:sldChg>
      <pc:sldChg chg="modSp mod">
        <pc:chgData name="Kari Gatlin" userId="2344a0e8-a942-4276-87d7-312dd63e1ffd" providerId="ADAL" clId="{DAF7931E-257F-0D48-B9A4-DD6581041B8F}" dt="2022-03-23T01:34:08.090" v="119" actId="27636"/>
        <pc:sldMkLst>
          <pc:docMk/>
          <pc:sldMk cId="387055159" sldId="263"/>
        </pc:sldMkLst>
        <pc:spChg chg="mod">
          <ac:chgData name="Kari Gatlin" userId="2344a0e8-a942-4276-87d7-312dd63e1ffd" providerId="ADAL" clId="{DAF7931E-257F-0D48-B9A4-DD6581041B8F}" dt="2022-03-23T01:34:08.090" v="119" actId="27636"/>
          <ac:spMkLst>
            <pc:docMk/>
            <pc:sldMk cId="387055159" sldId="263"/>
            <ac:spMk id="3" creationId="{8B523A4A-EACF-BD47-858B-FADCA866A4CF}"/>
          </ac:spMkLst>
        </pc:spChg>
        <pc:spChg chg="mod">
          <ac:chgData name="Kari Gatlin" userId="2344a0e8-a942-4276-87d7-312dd63e1ffd" providerId="ADAL" clId="{DAF7931E-257F-0D48-B9A4-DD6581041B8F}" dt="2022-03-23T01:34:00.297" v="115" actId="207"/>
          <ac:spMkLst>
            <pc:docMk/>
            <pc:sldMk cId="387055159" sldId="263"/>
            <ac:spMk id="7" creationId="{619408F8-D8CC-8045-8966-00691A6D64F7}"/>
          </ac:spMkLst>
        </pc:spChg>
      </pc:sldChg>
      <pc:sldChg chg="modSp mod">
        <pc:chgData name="Kari Gatlin" userId="2344a0e8-a942-4276-87d7-312dd63e1ffd" providerId="ADAL" clId="{DAF7931E-257F-0D48-B9A4-DD6581041B8F}" dt="2022-03-23T01:35:40.682" v="128" actId="114"/>
        <pc:sldMkLst>
          <pc:docMk/>
          <pc:sldMk cId="1641822759" sldId="267"/>
        </pc:sldMkLst>
        <pc:spChg chg="mod">
          <ac:chgData name="Kari Gatlin" userId="2344a0e8-a942-4276-87d7-312dd63e1ffd" providerId="ADAL" clId="{DAF7931E-257F-0D48-B9A4-DD6581041B8F}" dt="2022-03-23T01:35:40.682" v="128" actId="114"/>
          <ac:spMkLst>
            <pc:docMk/>
            <pc:sldMk cId="1641822759" sldId="267"/>
            <ac:spMk id="3" creationId="{AE14E26D-6F2A-8C49-80EE-6A11E30F5B0D}"/>
          </ac:spMkLst>
        </pc:spChg>
      </pc:sldChg>
      <pc:sldChg chg="modSp">
        <pc:chgData name="Kari Gatlin" userId="2344a0e8-a942-4276-87d7-312dd63e1ffd" providerId="ADAL" clId="{DAF7931E-257F-0D48-B9A4-DD6581041B8F}" dt="2022-03-23T01:34:31.187" v="121" actId="207"/>
        <pc:sldMkLst>
          <pc:docMk/>
          <pc:sldMk cId="1817778110" sldId="268"/>
        </pc:sldMkLst>
        <pc:spChg chg="mod">
          <ac:chgData name="Kari Gatlin" userId="2344a0e8-a942-4276-87d7-312dd63e1ffd" providerId="ADAL" clId="{DAF7931E-257F-0D48-B9A4-DD6581041B8F}" dt="2022-03-23T01:34:31.187" v="121" actId="207"/>
          <ac:spMkLst>
            <pc:docMk/>
            <pc:sldMk cId="1817778110" sldId="268"/>
            <ac:spMk id="8" creationId="{07C76C5D-7985-484B-B448-ED39D52C3A7E}"/>
          </ac:spMkLst>
        </pc:spChg>
      </pc:sldChg>
      <pc:sldChg chg="del">
        <pc:chgData name="Kari Gatlin" userId="2344a0e8-a942-4276-87d7-312dd63e1ffd" providerId="ADAL" clId="{DAF7931E-257F-0D48-B9A4-DD6581041B8F}" dt="2022-03-23T01:31:37.473" v="51" actId="2696"/>
        <pc:sldMkLst>
          <pc:docMk/>
          <pc:sldMk cId="1115991288" sldId="332"/>
        </pc:sldMkLst>
      </pc:sldChg>
      <pc:sldChg chg="modSp modAnim">
        <pc:chgData name="Kari Gatlin" userId="2344a0e8-a942-4276-87d7-312dd63e1ffd" providerId="ADAL" clId="{DAF7931E-257F-0D48-B9A4-DD6581041B8F}" dt="2022-03-23T01:32:03.891" v="63" actId="207"/>
        <pc:sldMkLst>
          <pc:docMk/>
          <pc:sldMk cId="2328232313" sldId="344"/>
        </pc:sldMkLst>
        <pc:spChg chg="mod">
          <ac:chgData name="Kari Gatlin" userId="2344a0e8-a942-4276-87d7-312dd63e1ffd" providerId="ADAL" clId="{DAF7931E-257F-0D48-B9A4-DD6581041B8F}" dt="2022-03-23T01:32:03.891" v="63" actId="207"/>
          <ac:spMkLst>
            <pc:docMk/>
            <pc:sldMk cId="2328232313" sldId="344"/>
            <ac:spMk id="4" creationId="{C4A4F01B-6C66-A74C-BB1F-C87049A6B190}"/>
          </ac:spMkLst>
        </pc:spChg>
      </pc:sldChg>
      <pc:sldChg chg="modSp mod">
        <pc:chgData name="Kari Gatlin" userId="2344a0e8-a942-4276-87d7-312dd63e1ffd" providerId="ADAL" clId="{DAF7931E-257F-0D48-B9A4-DD6581041B8F}" dt="2022-03-23T01:20:59.815" v="35" actId="114"/>
        <pc:sldMkLst>
          <pc:docMk/>
          <pc:sldMk cId="3469744326" sldId="346"/>
        </pc:sldMkLst>
        <pc:spChg chg="mod">
          <ac:chgData name="Kari Gatlin" userId="2344a0e8-a942-4276-87d7-312dd63e1ffd" providerId="ADAL" clId="{DAF7931E-257F-0D48-B9A4-DD6581041B8F}" dt="2022-03-23T01:20:59.815" v="35" actId="114"/>
          <ac:spMkLst>
            <pc:docMk/>
            <pc:sldMk cId="3469744326" sldId="346"/>
            <ac:spMk id="3" creationId="{0090B6CC-0864-0444-B160-E715E8602FD3}"/>
          </ac:spMkLst>
        </pc:spChg>
      </pc:sldChg>
      <pc:sldChg chg="modSp mod">
        <pc:chgData name="Kari Gatlin" userId="2344a0e8-a942-4276-87d7-312dd63e1ffd" providerId="ADAL" clId="{DAF7931E-257F-0D48-B9A4-DD6581041B8F}" dt="2022-03-23T01:21:21.776" v="38" actId="113"/>
        <pc:sldMkLst>
          <pc:docMk/>
          <pc:sldMk cId="1567466011" sldId="347"/>
        </pc:sldMkLst>
        <pc:spChg chg="mod">
          <ac:chgData name="Kari Gatlin" userId="2344a0e8-a942-4276-87d7-312dd63e1ffd" providerId="ADAL" clId="{DAF7931E-257F-0D48-B9A4-DD6581041B8F}" dt="2022-03-23T01:21:21.776" v="38" actId="113"/>
          <ac:spMkLst>
            <pc:docMk/>
            <pc:sldMk cId="1567466011" sldId="347"/>
            <ac:spMk id="7" creationId="{D09D34F4-66B8-394D-BA5E-55A9DDB80F2E}"/>
          </ac:spMkLst>
        </pc:spChg>
      </pc:sldChg>
      <pc:sldChg chg="modSp mod">
        <pc:chgData name="Kari Gatlin" userId="2344a0e8-a942-4276-87d7-312dd63e1ffd" providerId="ADAL" clId="{DAF7931E-257F-0D48-B9A4-DD6581041B8F}" dt="2022-03-23T01:34:50.170" v="124" actId="114"/>
        <pc:sldMkLst>
          <pc:docMk/>
          <pc:sldMk cId="2501975157" sldId="348"/>
        </pc:sldMkLst>
        <pc:spChg chg="mod">
          <ac:chgData name="Kari Gatlin" userId="2344a0e8-a942-4276-87d7-312dd63e1ffd" providerId="ADAL" clId="{DAF7931E-257F-0D48-B9A4-DD6581041B8F}" dt="2022-03-23T01:34:50.170" v="124" actId="114"/>
          <ac:spMkLst>
            <pc:docMk/>
            <pc:sldMk cId="2501975157" sldId="348"/>
            <ac:spMk id="3" creationId="{6DCFC73E-AA4F-CB4B-9ACF-DAC2E832B2AD}"/>
          </ac:spMkLst>
        </pc:spChg>
      </pc:sldChg>
      <pc:sldChg chg="modSp mod">
        <pc:chgData name="Kari Gatlin" userId="2344a0e8-a942-4276-87d7-312dd63e1ffd" providerId="ADAL" clId="{DAF7931E-257F-0D48-B9A4-DD6581041B8F}" dt="2022-03-23T01:29:04.711" v="49" actId="114"/>
        <pc:sldMkLst>
          <pc:docMk/>
          <pc:sldMk cId="2577347901" sldId="385"/>
        </pc:sldMkLst>
        <pc:spChg chg="mod">
          <ac:chgData name="Kari Gatlin" userId="2344a0e8-a942-4276-87d7-312dd63e1ffd" providerId="ADAL" clId="{DAF7931E-257F-0D48-B9A4-DD6581041B8F}" dt="2022-03-23T01:29:04.711" v="49" actId="114"/>
          <ac:spMkLst>
            <pc:docMk/>
            <pc:sldMk cId="2577347901" sldId="385"/>
            <ac:spMk id="3" creationId="{5BCBEB7A-48CE-2646-853E-19544AA16523}"/>
          </ac:spMkLst>
        </pc:spChg>
      </pc:sldChg>
      <pc:sldChg chg="modSp mod">
        <pc:chgData name="Kari Gatlin" userId="2344a0e8-a942-4276-87d7-312dd63e1ffd" providerId="ADAL" clId="{DAF7931E-257F-0D48-B9A4-DD6581041B8F}" dt="2022-03-23T01:22:21.480" v="42" actId="207"/>
        <pc:sldMkLst>
          <pc:docMk/>
          <pc:sldMk cId="2725895549" sldId="386"/>
        </pc:sldMkLst>
        <pc:spChg chg="mod">
          <ac:chgData name="Kari Gatlin" userId="2344a0e8-a942-4276-87d7-312dd63e1ffd" providerId="ADAL" clId="{DAF7931E-257F-0D48-B9A4-DD6581041B8F}" dt="2022-03-23T01:22:21.480" v="42" actId="207"/>
          <ac:spMkLst>
            <pc:docMk/>
            <pc:sldMk cId="2725895549" sldId="386"/>
            <ac:spMk id="3" creationId="{074C2405-6C1E-4E4D-A413-1058581C1C7A}"/>
          </ac:spMkLst>
        </pc:spChg>
      </pc:sldChg>
      <pc:sldChg chg="modSp mod">
        <pc:chgData name="Kari Gatlin" userId="2344a0e8-a942-4276-87d7-312dd63e1ffd" providerId="ADAL" clId="{DAF7931E-257F-0D48-B9A4-DD6581041B8F}" dt="2022-03-23T01:30:36.620" v="50" actId="20577"/>
        <pc:sldMkLst>
          <pc:docMk/>
          <pc:sldMk cId="0" sldId="391"/>
        </pc:sldMkLst>
        <pc:spChg chg="mod">
          <ac:chgData name="Kari Gatlin" userId="2344a0e8-a942-4276-87d7-312dd63e1ffd" providerId="ADAL" clId="{DAF7931E-257F-0D48-B9A4-DD6581041B8F}" dt="2022-03-23T01:30:36.620" v="50" actId="20577"/>
          <ac:spMkLst>
            <pc:docMk/>
            <pc:sldMk cId="0" sldId="391"/>
            <ac:spMk id="6147" creationId="{9D6884BC-B95F-5E47-B89E-688CA6B900AC}"/>
          </ac:spMkLst>
        </pc:spChg>
      </pc:sldChg>
      <pc:sldChg chg="modSp new mod">
        <pc:chgData name="Kari Gatlin" userId="2344a0e8-a942-4276-87d7-312dd63e1ffd" providerId="ADAL" clId="{DAF7931E-257F-0D48-B9A4-DD6581041B8F}" dt="2022-03-23T01:40:38.780" v="176" actId="20577"/>
        <pc:sldMkLst>
          <pc:docMk/>
          <pc:sldMk cId="3971571947" sldId="396"/>
        </pc:sldMkLst>
        <pc:spChg chg="mod">
          <ac:chgData name="Kari Gatlin" userId="2344a0e8-a942-4276-87d7-312dd63e1ffd" providerId="ADAL" clId="{DAF7931E-257F-0D48-B9A4-DD6581041B8F}" dt="2022-03-23T01:40:38.780" v="176" actId="20577"/>
          <ac:spMkLst>
            <pc:docMk/>
            <pc:sldMk cId="3971571947" sldId="396"/>
            <ac:spMk id="2" creationId="{51563270-F2A3-814C-820D-493B6F1FCCAB}"/>
          </ac:spMkLst>
        </pc:spChg>
      </pc:sldChg>
      <pc:sldChg chg="addSp modSp new mod">
        <pc:chgData name="Kari Gatlin" userId="2344a0e8-a942-4276-87d7-312dd63e1ffd" providerId="ADAL" clId="{DAF7931E-257F-0D48-B9A4-DD6581041B8F}" dt="2022-03-23T01:49:17.765" v="315" actId="1076"/>
        <pc:sldMkLst>
          <pc:docMk/>
          <pc:sldMk cId="891711998" sldId="397"/>
        </pc:sldMkLst>
        <pc:spChg chg="mod">
          <ac:chgData name="Kari Gatlin" userId="2344a0e8-a942-4276-87d7-312dd63e1ffd" providerId="ADAL" clId="{DAF7931E-257F-0D48-B9A4-DD6581041B8F}" dt="2022-03-23T01:43:47.053" v="253" actId="2711"/>
          <ac:spMkLst>
            <pc:docMk/>
            <pc:sldMk cId="891711998" sldId="397"/>
            <ac:spMk id="2" creationId="{4B4D5EAC-B871-1C45-94FE-A0263C5ECF2B}"/>
          </ac:spMkLst>
        </pc:spChg>
        <pc:spChg chg="mod">
          <ac:chgData name="Kari Gatlin" userId="2344a0e8-a942-4276-87d7-312dd63e1ffd" providerId="ADAL" clId="{DAF7931E-257F-0D48-B9A4-DD6581041B8F}" dt="2022-03-23T01:46:07.986" v="278" actId="115"/>
          <ac:spMkLst>
            <pc:docMk/>
            <pc:sldMk cId="891711998" sldId="397"/>
            <ac:spMk id="3" creationId="{07FEF53F-B96A-204E-B890-D00C07D928B5}"/>
          </ac:spMkLst>
        </pc:spChg>
        <pc:picChg chg="add mod">
          <ac:chgData name="Kari Gatlin" userId="2344a0e8-a942-4276-87d7-312dd63e1ffd" providerId="ADAL" clId="{DAF7931E-257F-0D48-B9A4-DD6581041B8F}" dt="2022-03-23T01:48:37.333" v="310" actId="1076"/>
          <ac:picMkLst>
            <pc:docMk/>
            <pc:sldMk cId="891711998" sldId="397"/>
            <ac:picMk id="1026" creationId="{FBE6F6D9-0CBD-6244-81E4-FEB4CFCC465E}"/>
          </ac:picMkLst>
        </pc:picChg>
        <pc:picChg chg="add mod">
          <ac:chgData name="Kari Gatlin" userId="2344a0e8-a942-4276-87d7-312dd63e1ffd" providerId="ADAL" clId="{DAF7931E-257F-0D48-B9A4-DD6581041B8F}" dt="2022-03-23T01:49:17.765" v="315" actId="1076"/>
          <ac:picMkLst>
            <pc:docMk/>
            <pc:sldMk cId="891711998" sldId="397"/>
            <ac:picMk id="1028" creationId="{AE8D7118-F312-8146-8EDE-387E39DC7FAF}"/>
          </ac:picMkLst>
        </pc:picChg>
      </pc:sldChg>
      <pc:sldChg chg="modSp new mod">
        <pc:chgData name="Kari Gatlin" userId="2344a0e8-a942-4276-87d7-312dd63e1ffd" providerId="ADAL" clId="{DAF7931E-257F-0D48-B9A4-DD6581041B8F}" dt="2022-03-23T01:40:48.032" v="192" actId="20577"/>
        <pc:sldMkLst>
          <pc:docMk/>
          <pc:sldMk cId="2679202048" sldId="398"/>
        </pc:sldMkLst>
        <pc:spChg chg="mod">
          <ac:chgData name="Kari Gatlin" userId="2344a0e8-a942-4276-87d7-312dd63e1ffd" providerId="ADAL" clId="{DAF7931E-257F-0D48-B9A4-DD6581041B8F}" dt="2022-03-23T01:40:48.032" v="192" actId="20577"/>
          <ac:spMkLst>
            <pc:docMk/>
            <pc:sldMk cId="2679202048" sldId="398"/>
            <ac:spMk id="2" creationId="{2CAA1207-BBB6-1B4B-AF75-6BF5AAA3B859}"/>
          </ac:spMkLst>
        </pc:spChg>
      </pc:sldChg>
      <pc:sldChg chg="modSp new mod">
        <pc:chgData name="Kari Gatlin" userId="2344a0e8-a942-4276-87d7-312dd63e1ffd" providerId="ADAL" clId="{DAF7931E-257F-0D48-B9A4-DD6581041B8F}" dt="2022-03-23T01:54:54.772" v="427" actId="20577"/>
        <pc:sldMkLst>
          <pc:docMk/>
          <pc:sldMk cId="4240210642" sldId="399"/>
        </pc:sldMkLst>
        <pc:spChg chg="mod">
          <ac:chgData name="Kari Gatlin" userId="2344a0e8-a942-4276-87d7-312dd63e1ffd" providerId="ADAL" clId="{DAF7931E-257F-0D48-B9A4-DD6581041B8F}" dt="2022-03-23T01:54:54.772" v="427" actId="20577"/>
          <ac:spMkLst>
            <pc:docMk/>
            <pc:sldMk cId="4240210642" sldId="399"/>
            <ac:spMk id="2" creationId="{C69DD979-C308-1242-ADF8-6EB8A5311F9C}"/>
          </ac:spMkLst>
        </pc:spChg>
        <pc:spChg chg="mod">
          <ac:chgData name="Kari Gatlin" userId="2344a0e8-a942-4276-87d7-312dd63e1ffd" providerId="ADAL" clId="{DAF7931E-257F-0D48-B9A4-DD6581041B8F}" dt="2022-03-23T01:51:49.333" v="387" actId="115"/>
          <ac:spMkLst>
            <pc:docMk/>
            <pc:sldMk cId="4240210642" sldId="399"/>
            <ac:spMk id="3" creationId="{708B275A-6DCA-3847-93D4-5D976639E8E6}"/>
          </ac:spMkLst>
        </pc:spChg>
      </pc:sldChg>
      <pc:sldChg chg="addSp delSp modSp new mod">
        <pc:chgData name="Kari Gatlin" userId="2344a0e8-a942-4276-87d7-312dd63e1ffd" providerId="ADAL" clId="{DAF7931E-257F-0D48-B9A4-DD6581041B8F}" dt="2022-03-23T01:50:28.410" v="363" actId="20577"/>
        <pc:sldMkLst>
          <pc:docMk/>
          <pc:sldMk cId="4137337331" sldId="400"/>
        </pc:sldMkLst>
        <pc:spChg chg="mod">
          <ac:chgData name="Kari Gatlin" userId="2344a0e8-a942-4276-87d7-312dd63e1ffd" providerId="ADAL" clId="{DAF7931E-257F-0D48-B9A4-DD6581041B8F}" dt="2022-03-23T01:50:05.206" v="356" actId="313"/>
          <ac:spMkLst>
            <pc:docMk/>
            <pc:sldMk cId="4137337331" sldId="400"/>
            <ac:spMk id="2" creationId="{35B719DD-362F-5945-82EF-668749B6F37F}"/>
          </ac:spMkLst>
        </pc:spChg>
        <pc:spChg chg="mod">
          <ac:chgData name="Kari Gatlin" userId="2344a0e8-a942-4276-87d7-312dd63e1ffd" providerId="ADAL" clId="{DAF7931E-257F-0D48-B9A4-DD6581041B8F}" dt="2022-03-23T01:50:28.410" v="363" actId="20577"/>
          <ac:spMkLst>
            <pc:docMk/>
            <pc:sldMk cId="4137337331" sldId="400"/>
            <ac:spMk id="3" creationId="{B2DD93BC-2D34-7B4E-A107-3C75538F4505}"/>
          </ac:spMkLst>
        </pc:spChg>
        <pc:spChg chg="add mod">
          <ac:chgData name="Kari Gatlin" userId="2344a0e8-a942-4276-87d7-312dd63e1ffd" providerId="ADAL" clId="{DAF7931E-257F-0D48-B9A4-DD6581041B8F}" dt="2022-03-23T01:47:41.736" v="305"/>
          <ac:spMkLst>
            <pc:docMk/>
            <pc:sldMk cId="4137337331" sldId="400"/>
            <ac:spMk id="4" creationId="{09B7A429-9E07-E740-8C13-9F8683EF7BAE}"/>
          </ac:spMkLst>
        </pc:spChg>
        <pc:spChg chg="add del mod">
          <ac:chgData name="Kari Gatlin" userId="2344a0e8-a942-4276-87d7-312dd63e1ffd" providerId="ADAL" clId="{DAF7931E-257F-0D48-B9A4-DD6581041B8F}" dt="2022-03-23T01:47:52.685" v="308" actId="478"/>
          <ac:spMkLst>
            <pc:docMk/>
            <pc:sldMk cId="4137337331" sldId="400"/>
            <ac:spMk id="5" creationId="{CB04697F-3E67-2A44-B09E-51AD9A711E14}"/>
          </ac:spMkLst>
        </pc:spChg>
      </pc:sldChg>
      <pc:sldChg chg="modSp new mod">
        <pc:chgData name="Kari Gatlin" userId="2344a0e8-a942-4276-87d7-312dd63e1ffd" providerId="ADAL" clId="{DAF7931E-257F-0D48-B9A4-DD6581041B8F}" dt="2022-03-23T01:57:22.687" v="469" actId="20577"/>
        <pc:sldMkLst>
          <pc:docMk/>
          <pc:sldMk cId="3436884160" sldId="401"/>
        </pc:sldMkLst>
        <pc:spChg chg="mod">
          <ac:chgData name="Kari Gatlin" userId="2344a0e8-a942-4276-87d7-312dd63e1ffd" providerId="ADAL" clId="{DAF7931E-257F-0D48-B9A4-DD6581041B8F}" dt="2022-03-23T01:53:04.950" v="404" actId="20577"/>
          <ac:spMkLst>
            <pc:docMk/>
            <pc:sldMk cId="3436884160" sldId="401"/>
            <ac:spMk id="2" creationId="{60AA1A9B-0127-664C-9A4C-49B1DB3AE53A}"/>
          </ac:spMkLst>
        </pc:spChg>
        <pc:spChg chg="mod">
          <ac:chgData name="Kari Gatlin" userId="2344a0e8-a942-4276-87d7-312dd63e1ffd" providerId="ADAL" clId="{DAF7931E-257F-0D48-B9A4-DD6581041B8F}" dt="2022-03-23T01:57:22.687" v="469" actId="20577"/>
          <ac:spMkLst>
            <pc:docMk/>
            <pc:sldMk cId="3436884160" sldId="401"/>
            <ac:spMk id="3" creationId="{04B0C08E-E263-1B43-BD1D-01C1007BF978}"/>
          </ac:spMkLst>
        </pc:spChg>
      </pc:sldChg>
      <pc:sldChg chg="modSp new mod">
        <pc:chgData name="Kari Gatlin" userId="2344a0e8-a942-4276-87d7-312dd63e1ffd" providerId="ADAL" clId="{DAF7931E-257F-0D48-B9A4-DD6581041B8F}" dt="2022-03-23T01:55:42.880" v="453" actId="12"/>
        <pc:sldMkLst>
          <pc:docMk/>
          <pc:sldMk cId="1358467647" sldId="402"/>
        </pc:sldMkLst>
        <pc:spChg chg="mod">
          <ac:chgData name="Kari Gatlin" userId="2344a0e8-a942-4276-87d7-312dd63e1ffd" providerId="ADAL" clId="{DAF7931E-257F-0D48-B9A4-DD6581041B8F}" dt="2022-03-23T01:55:01.205" v="429"/>
          <ac:spMkLst>
            <pc:docMk/>
            <pc:sldMk cId="1358467647" sldId="402"/>
            <ac:spMk id="2" creationId="{4605AC25-5898-8740-81A0-B31865CF9FD1}"/>
          </ac:spMkLst>
        </pc:spChg>
        <pc:spChg chg="mod">
          <ac:chgData name="Kari Gatlin" userId="2344a0e8-a942-4276-87d7-312dd63e1ffd" providerId="ADAL" clId="{DAF7931E-257F-0D48-B9A4-DD6581041B8F}" dt="2022-03-23T01:55:42.880" v="453" actId="12"/>
          <ac:spMkLst>
            <pc:docMk/>
            <pc:sldMk cId="1358467647" sldId="402"/>
            <ac:spMk id="3" creationId="{3862FE5B-6574-7344-B5D5-4D44329BCE71}"/>
          </ac:spMkLst>
        </pc:spChg>
      </pc:sldChg>
      <pc:sldChg chg="modSp new mod">
        <pc:chgData name="Kari Gatlin" userId="2344a0e8-a942-4276-87d7-312dd63e1ffd" providerId="ADAL" clId="{DAF7931E-257F-0D48-B9A4-DD6581041B8F}" dt="2022-03-23T01:57:45.827" v="490" actId="20577"/>
        <pc:sldMkLst>
          <pc:docMk/>
          <pc:sldMk cId="2124990958" sldId="403"/>
        </pc:sldMkLst>
        <pc:spChg chg="mod">
          <ac:chgData name="Kari Gatlin" userId="2344a0e8-a942-4276-87d7-312dd63e1ffd" providerId="ADAL" clId="{DAF7931E-257F-0D48-B9A4-DD6581041B8F}" dt="2022-03-23T01:57:45.827" v="490" actId="20577"/>
          <ac:spMkLst>
            <pc:docMk/>
            <pc:sldMk cId="2124990958" sldId="403"/>
            <ac:spMk id="2" creationId="{6F448805-35A9-C746-8697-AFF026738871}"/>
          </ac:spMkLst>
        </pc:spChg>
      </pc:sldChg>
      <pc:sldChg chg="modSp new mod">
        <pc:chgData name="Kari Gatlin" userId="2344a0e8-a942-4276-87d7-312dd63e1ffd" providerId="ADAL" clId="{DAF7931E-257F-0D48-B9A4-DD6581041B8F}" dt="2022-03-23T01:57:53.006" v="503" actId="20577"/>
        <pc:sldMkLst>
          <pc:docMk/>
          <pc:sldMk cId="503307898" sldId="404"/>
        </pc:sldMkLst>
        <pc:spChg chg="mod">
          <ac:chgData name="Kari Gatlin" userId="2344a0e8-a942-4276-87d7-312dd63e1ffd" providerId="ADAL" clId="{DAF7931E-257F-0D48-B9A4-DD6581041B8F}" dt="2022-03-23T01:57:53.006" v="503" actId="20577"/>
          <ac:spMkLst>
            <pc:docMk/>
            <pc:sldMk cId="503307898" sldId="404"/>
            <ac:spMk id="2" creationId="{A5D827A1-4D4D-1C45-9808-89DFAA9E8473}"/>
          </ac:spMkLst>
        </pc:spChg>
      </pc:sldChg>
      <pc:sldChg chg="modSp new mod">
        <pc:chgData name="Kari Gatlin" userId="2344a0e8-a942-4276-87d7-312dd63e1ffd" providerId="ADAL" clId="{DAF7931E-257F-0D48-B9A4-DD6581041B8F}" dt="2022-03-23T01:57:57.184" v="516" actId="20577"/>
        <pc:sldMkLst>
          <pc:docMk/>
          <pc:sldMk cId="695695211" sldId="405"/>
        </pc:sldMkLst>
        <pc:spChg chg="mod">
          <ac:chgData name="Kari Gatlin" userId="2344a0e8-a942-4276-87d7-312dd63e1ffd" providerId="ADAL" clId="{DAF7931E-257F-0D48-B9A4-DD6581041B8F}" dt="2022-03-23T01:57:57.184" v="516" actId="20577"/>
          <ac:spMkLst>
            <pc:docMk/>
            <pc:sldMk cId="695695211" sldId="405"/>
            <ac:spMk id="2" creationId="{9DB7FF48-9DAD-084A-962B-60D4965BFF70}"/>
          </ac:spMkLst>
        </pc:spChg>
      </pc:sldChg>
    </pc:docChg>
  </pc:docChgLst>
  <pc:docChgLst>
    <pc:chgData name="Gatlin, Kari" userId="2344a0e8-a942-4276-87d7-312dd63e1ffd" providerId="ADAL" clId="{60B84778-F97F-DC48-8CFA-37BBB7627BDF}"/>
    <pc:docChg chg="undo redo custSel addSld delSld modSld sldOrd">
      <pc:chgData name="Gatlin, Kari" userId="2344a0e8-a942-4276-87d7-312dd63e1ffd" providerId="ADAL" clId="{60B84778-F97F-DC48-8CFA-37BBB7627BDF}" dt="2022-03-23T19:10:30.737" v="5634" actId="20578"/>
      <pc:docMkLst>
        <pc:docMk/>
      </pc:docMkLst>
      <pc:sldChg chg="modSp mod">
        <pc:chgData name="Gatlin, Kari" userId="2344a0e8-a942-4276-87d7-312dd63e1ffd" providerId="ADAL" clId="{60B84778-F97F-DC48-8CFA-37BBB7627BDF}" dt="2022-03-23T18:01:19.305" v="4292" actId="115"/>
        <pc:sldMkLst>
          <pc:docMk/>
          <pc:sldMk cId="2502584403" sldId="266"/>
        </pc:sldMkLst>
        <pc:spChg chg="mod">
          <ac:chgData name="Gatlin, Kari" userId="2344a0e8-a942-4276-87d7-312dd63e1ffd" providerId="ADAL" clId="{60B84778-F97F-DC48-8CFA-37BBB7627BDF}" dt="2022-03-23T18:01:19.305" v="4292" actId="115"/>
          <ac:spMkLst>
            <pc:docMk/>
            <pc:sldMk cId="2502584403" sldId="266"/>
            <ac:spMk id="3" creationId="{96F4C1AD-E146-2A4A-9264-BEB0143AAAE3}"/>
          </ac:spMkLst>
        </pc:spChg>
      </pc:sldChg>
      <pc:sldChg chg="modSp mod">
        <pc:chgData name="Gatlin, Kari" userId="2344a0e8-a942-4276-87d7-312dd63e1ffd" providerId="ADAL" clId="{60B84778-F97F-DC48-8CFA-37BBB7627BDF}" dt="2022-03-23T18:36:50.611" v="4909" actId="20577"/>
        <pc:sldMkLst>
          <pc:docMk/>
          <pc:sldMk cId="1641822759" sldId="267"/>
        </pc:sldMkLst>
        <pc:spChg chg="mod">
          <ac:chgData name="Gatlin, Kari" userId="2344a0e8-a942-4276-87d7-312dd63e1ffd" providerId="ADAL" clId="{60B84778-F97F-DC48-8CFA-37BBB7627BDF}" dt="2022-03-23T18:36:50.611" v="4909" actId="20577"/>
          <ac:spMkLst>
            <pc:docMk/>
            <pc:sldMk cId="1641822759" sldId="267"/>
            <ac:spMk id="3" creationId="{AE14E26D-6F2A-8C49-80EE-6A11E30F5B0D}"/>
          </ac:spMkLst>
        </pc:spChg>
      </pc:sldChg>
      <pc:sldChg chg="modSp">
        <pc:chgData name="Gatlin, Kari" userId="2344a0e8-a942-4276-87d7-312dd63e1ffd" providerId="ADAL" clId="{60B84778-F97F-DC48-8CFA-37BBB7627BDF}" dt="2022-03-23T17:54:43.509" v="4275" actId="207"/>
        <pc:sldMkLst>
          <pc:docMk/>
          <pc:sldMk cId="1817778110" sldId="268"/>
        </pc:sldMkLst>
        <pc:spChg chg="mod">
          <ac:chgData name="Gatlin, Kari" userId="2344a0e8-a942-4276-87d7-312dd63e1ffd" providerId="ADAL" clId="{60B84778-F97F-DC48-8CFA-37BBB7627BDF}" dt="2022-03-23T17:54:43.509" v="4275" actId="207"/>
          <ac:spMkLst>
            <pc:docMk/>
            <pc:sldMk cId="1817778110" sldId="268"/>
            <ac:spMk id="3" creationId="{556F687D-E0F8-9848-B523-7AF8A1D25323}"/>
          </ac:spMkLst>
        </pc:spChg>
      </pc:sldChg>
      <pc:sldChg chg="modSp mod">
        <pc:chgData name="Gatlin, Kari" userId="2344a0e8-a942-4276-87d7-312dd63e1ffd" providerId="ADAL" clId="{60B84778-F97F-DC48-8CFA-37BBB7627BDF}" dt="2022-03-23T16:58:34.646" v="4263" actId="114"/>
        <pc:sldMkLst>
          <pc:docMk/>
          <pc:sldMk cId="1567466011" sldId="347"/>
        </pc:sldMkLst>
        <pc:spChg chg="mod">
          <ac:chgData name="Gatlin, Kari" userId="2344a0e8-a942-4276-87d7-312dd63e1ffd" providerId="ADAL" clId="{60B84778-F97F-DC48-8CFA-37BBB7627BDF}" dt="2022-03-23T16:58:34.646" v="4263" actId="114"/>
          <ac:spMkLst>
            <pc:docMk/>
            <pc:sldMk cId="1567466011" sldId="347"/>
            <ac:spMk id="3" creationId="{761226E8-269F-2344-9A87-76589892DDAB}"/>
          </ac:spMkLst>
        </pc:spChg>
      </pc:sldChg>
      <pc:sldChg chg="modSp mod">
        <pc:chgData name="Gatlin, Kari" userId="2344a0e8-a942-4276-87d7-312dd63e1ffd" providerId="ADAL" clId="{60B84778-F97F-DC48-8CFA-37BBB7627BDF}" dt="2022-03-23T18:12:25.851" v="4337" actId="1076"/>
        <pc:sldMkLst>
          <pc:docMk/>
          <pc:sldMk cId="1611368057" sldId="384"/>
        </pc:sldMkLst>
        <pc:spChg chg="mod">
          <ac:chgData name="Gatlin, Kari" userId="2344a0e8-a942-4276-87d7-312dd63e1ffd" providerId="ADAL" clId="{60B84778-F97F-DC48-8CFA-37BBB7627BDF}" dt="2022-03-23T18:12:21.544" v="4336" actId="1076"/>
          <ac:spMkLst>
            <pc:docMk/>
            <pc:sldMk cId="1611368057" sldId="384"/>
            <ac:spMk id="3" creationId="{06565C14-DD2B-184D-84BD-FB55113D4BDE}"/>
          </ac:spMkLst>
        </pc:spChg>
        <pc:spChg chg="mod">
          <ac:chgData name="Gatlin, Kari" userId="2344a0e8-a942-4276-87d7-312dd63e1ffd" providerId="ADAL" clId="{60B84778-F97F-DC48-8CFA-37BBB7627BDF}" dt="2022-03-23T18:12:25.851" v="4337" actId="1076"/>
          <ac:spMkLst>
            <pc:docMk/>
            <pc:sldMk cId="1611368057" sldId="384"/>
            <ac:spMk id="4" creationId="{F425677F-ACEB-7D4C-9259-E39B2A764985}"/>
          </ac:spMkLst>
        </pc:spChg>
      </pc:sldChg>
      <pc:sldChg chg="modSp mod">
        <pc:chgData name="Gatlin, Kari" userId="2344a0e8-a942-4276-87d7-312dd63e1ffd" providerId="ADAL" clId="{60B84778-F97F-DC48-8CFA-37BBB7627BDF}" dt="2022-03-23T18:32:58.756" v="4675" actId="20577"/>
        <pc:sldMkLst>
          <pc:docMk/>
          <pc:sldMk cId="2577347901" sldId="385"/>
        </pc:sldMkLst>
        <pc:spChg chg="mod">
          <ac:chgData name="Gatlin, Kari" userId="2344a0e8-a942-4276-87d7-312dd63e1ffd" providerId="ADAL" clId="{60B84778-F97F-DC48-8CFA-37BBB7627BDF}" dt="2022-03-23T18:32:58.756" v="4675" actId="20577"/>
          <ac:spMkLst>
            <pc:docMk/>
            <pc:sldMk cId="2577347901" sldId="385"/>
            <ac:spMk id="3" creationId="{5BCBEB7A-48CE-2646-853E-19544AA16523}"/>
          </ac:spMkLst>
        </pc:spChg>
        <pc:picChg chg="mod">
          <ac:chgData name="Gatlin, Kari" userId="2344a0e8-a942-4276-87d7-312dd63e1ffd" providerId="ADAL" clId="{60B84778-F97F-DC48-8CFA-37BBB7627BDF}" dt="2022-03-23T18:30:42.751" v="4666" actId="1076"/>
          <ac:picMkLst>
            <pc:docMk/>
            <pc:sldMk cId="2577347901" sldId="385"/>
            <ac:picMk id="4098" creationId="{3BD667ED-DFE1-624D-8829-5C5F4321DD75}"/>
          </ac:picMkLst>
        </pc:picChg>
      </pc:sldChg>
      <pc:sldChg chg="modSp mod">
        <pc:chgData name="Gatlin, Kari" userId="2344a0e8-a942-4276-87d7-312dd63e1ffd" providerId="ADAL" clId="{60B84778-F97F-DC48-8CFA-37BBB7627BDF}" dt="2022-03-23T14:29:06.307" v="7" actId="12"/>
        <pc:sldMkLst>
          <pc:docMk/>
          <pc:sldMk cId="0" sldId="390"/>
        </pc:sldMkLst>
        <pc:spChg chg="mod">
          <ac:chgData name="Gatlin, Kari" userId="2344a0e8-a942-4276-87d7-312dd63e1ffd" providerId="ADAL" clId="{60B84778-F97F-DC48-8CFA-37BBB7627BDF}" dt="2022-03-23T14:29:06.307" v="7" actId="12"/>
          <ac:spMkLst>
            <pc:docMk/>
            <pc:sldMk cId="0" sldId="390"/>
            <ac:spMk id="3" creationId="{C84388BB-6578-C74F-BF03-B6E40AA6419B}"/>
          </ac:spMkLst>
        </pc:spChg>
      </pc:sldChg>
      <pc:sldChg chg="modSp mod">
        <pc:chgData name="Gatlin, Kari" userId="2344a0e8-a942-4276-87d7-312dd63e1ffd" providerId="ADAL" clId="{60B84778-F97F-DC48-8CFA-37BBB7627BDF}" dt="2022-03-23T14:29:27.077" v="9" actId="113"/>
        <pc:sldMkLst>
          <pc:docMk/>
          <pc:sldMk cId="0" sldId="391"/>
        </pc:sldMkLst>
        <pc:spChg chg="mod">
          <ac:chgData name="Gatlin, Kari" userId="2344a0e8-a942-4276-87d7-312dd63e1ffd" providerId="ADAL" clId="{60B84778-F97F-DC48-8CFA-37BBB7627BDF}" dt="2022-03-23T14:29:27.077" v="9" actId="113"/>
          <ac:spMkLst>
            <pc:docMk/>
            <pc:sldMk cId="0" sldId="391"/>
            <ac:spMk id="6147" creationId="{9D6884BC-B95F-5E47-B89E-688CA6B900AC}"/>
          </ac:spMkLst>
        </pc:spChg>
      </pc:sldChg>
      <pc:sldChg chg="modSp mod">
        <pc:chgData name="Gatlin, Kari" userId="2344a0e8-a942-4276-87d7-312dd63e1ffd" providerId="ADAL" clId="{60B84778-F97F-DC48-8CFA-37BBB7627BDF}" dt="2022-03-23T16:29:51.680" v="4242" actId="2711"/>
        <pc:sldMkLst>
          <pc:docMk/>
          <pc:sldMk cId="0" sldId="393"/>
        </pc:sldMkLst>
        <pc:spChg chg="mod">
          <ac:chgData name="Gatlin, Kari" userId="2344a0e8-a942-4276-87d7-312dd63e1ffd" providerId="ADAL" clId="{60B84778-F97F-DC48-8CFA-37BBB7627BDF}" dt="2022-03-23T16:29:44.550" v="4240" actId="2711"/>
          <ac:spMkLst>
            <pc:docMk/>
            <pc:sldMk cId="0" sldId="393"/>
            <ac:spMk id="12291" creationId="{FB44EA67-8515-1642-AB0F-27ADBA308558}"/>
          </ac:spMkLst>
        </pc:spChg>
        <pc:spChg chg="mod">
          <ac:chgData name="Gatlin, Kari" userId="2344a0e8-a942-4276-87d7-312dd63e1ffd" providerId="ADAL" clId="{60B84778-F97F-DC48-8CFA-37BBB7627BDF}" dt="2022-03-23T16:29:36.411" v="4236" actId="2711"/>
          <ac:spMkLst>
            <pc:docMk/>
            <pc:sldMk cId="0" sldId="393"/>
            <ac:spMk id="12292" creationId="{C7B1B487-BF2A-2D44-9CDE-068D03D61BC7}"/>
          </ac:spMkLst>
        </pc:spChg>
        <pc:spChg chg="mod">
          <ac:chgData name="Gatlin, Kari" userId="2344a0e8-a942-4276-87d7-312dd63e1ffd" providerId="ADAL" clId="{60B84778-F97F-DC48-8CFA-37BBB7627BDF}" dt="2022-03-23T16:29:47.617" v="4241" actId="2711"/>
          <ac:spMkLst>
            <pc:docMk/>
            <pc:sldMk cId="0" sldId="393"/>
            <ac:spMk id="12293" creationId="{ECEE2EB4-0798-9D4C-A967-D831A39CB69B}"/>
          </ac:spMkLst>
        </pc:spChg>
        <pc:spChg chg="mod">
          <ac:chgData name="Gatlin, Kari" userId="2344a0e8-a942-4276-87d7-312dd63e1ffd" providerId="ADAL" clId="{60B84778-F97F-DC48-8CFA-37BBB7627BDF}" dt="2022-03-23T16:29:51.680" v="4242" actId="2711"/>
          <ac:spMkLst>
            <pc:docMk/>
            <pc:sldMk cId="0" sldId="393"/>
            <ac:spMk id="12294" creationId="{9E2244CC-A58D-D047-AD2C-2D7058648D6A}"/>
          </ac:spMkLst>
        </pc:spChg>
      </pc:sldChg>
      <pc:sldChg chg="modSp mod">
        <pc:chgData name="Gatlin, Kari" userId="2344a0e8-a942-4276-87d7-312dd63e1ffd" providerId="ADAL" clId="{60B84778-F97F-DC48-8CFA-37BBB7627BDF}" dt="2022-03-23T16:29:59.444" v="4249" actId="20577"/>
        <pc:sldMkLst>
          <pc:docMk/>
          <pc:sldMk cId="0" sldId="395"/>
        </pc:sldMkLst>
        <pc:spChg chg="mod">
          <ac:chgData name="Gatlin, Kari" userId="2344a0e8-a942-4276-87d7-312dd63e1ffd" providerId="ADAL" clId="{60B84778-F97F-DC48-8CFA-37BBB7627BDF}" dt="2022-03-23T16:29:59.444" v="4249" actId="20577"/>
          <ac:spMkLst>
            <pc:docMk/>
            <pc:sldMk cId="0" sldId="395"/>
            <ac:spMk id="13314" creationId="{E81036CA-E591-FA4A-A6C2-F67C5FA0E32F}"/>
          </ac:spMkLst>
        </pc:spChg>
      </pc:sldChg>
      <pc:sldChg chg="modSp mod">
        <pc:chgData name="Gatlin, Kari" userId="2344a0e8-a942-4276-87d7-312dd63e1ffd" providerId="ADAL" clId="{60B84778-F97F-DC48-8CFA-37BBB7627BDF}" dt="2022-03-23T18:40:39.859" v="5049" actId="20577"/>
        <pc:sldMkLst>
          <pc:docMk/>
          <pc:sldMk cId="3971571947" sldId="396"/>
        </pc:sldMkLst>
        <pc:spChg chg="mod">
          <ac:chgData name="Gatlin, Kari" userId="2344a0e8-a942-4276-87d7-312dd63e1ffd" providerId="ADAL" clId="{60B84778-F97F-DC48-8CFA-37BBB7627BDF}" dt="2022-03-23T16:30:16.777" v="4251" actId="2711"/>
          <ac:spMkLst>
            <pc:docMk/>
            <pc:sldMk cId="3971571947" sldId="396"/>
            <ac:spMk id="2" creationId="{51563270-F2A3-814C-820D-493B6F1FCCAB}"/>
          </ac:spMkLst>
        </pc:spChg>
        <pc:spChg chg="mod">
          <ac:chgData name="Gatlin, Kari" userId="2344a0e8-a942-4276-87d7-312dd63e1ffd" providerId="ADAL" clId="{60B84778-F97F-DC48-8CFA-37BBB7627BDF}" dt="2022-03-23T18:40:39.859" v="5049" actId="20577"/>
          <ac:spMkLst>
            <pc:docMk/>
            <pc:sldMk cId="3971571947" sldId="396"/>
            <ac:spMk id="3" creationId="{6DF7F106-4794-A541-8CA1-E22D933160CC}"/>
          </ac:spMkLst>
        </pc:spChg>
      </pc:sldChg>
      <pc:sldChg chg="addSp modSp mod">
        <pc:chgData name="Gatlin, Kari" userId="2344a0e8-a942-4276-87d7-312dd63e1ffd" providerId="ADAL" clId="{60B84778-F97F-DC48-8CFA-37BBB7627BDF}" dt="2022-03-23T16:18:45.619" v="4227" actId="2711"/>
        <pc:sldMkLst>
          <pc:docMk/>
          <pc:sldMk cId="2679202048" sldId="398"/>
        </pc:sldMkLst>
        <pc:spChg chg="mod">
          <ac:chgData name="Gatlin, Kari" userId="2344a0e8-a942-4276-87d7-312dd63e1ffd" providerId="ADAL" clId="{60B84778-F97F-DC48-8CFA-37BBB7627BDF}" dt="2022-03-23T16:18:45.619" v="4227" actId="2711"/>
          <ac:spMkLst>
            <pc:docMk/>
            <pc:sldMk cId="2679202048" sldId="398"/>
            <ac:spMk id="2" creationId="{2CAA1207-BBB6-1B4B-AF75-6BF5AAA3B859}"/>
          </ac:spMkLst>
        </pc:spChg>
        <pc:spChg chg="mod">
          <ac:chgData name="Gatlin, Kari" userId="2344a0e8-a942-4276-87d7-312dd63e1ffd" providerId="ADAL" clId="{60B84778-F97F-DC48-8CFA-37BBB7627BDF}" dt="2022-03-23T16:18:42.750" v="4226" actId="2711"/>
          <ac:spMkLst>
            <pc:docMk/>
            <pc:sldMk cId="2679202048" sldId="398"/>
            <ac:spMk id="3" creationId="{CCCBE497-65EC-8543-B8C9-500507E9CFE1}"/>
          </ac:spMkLst>
        </pc:spChg>
        <pc:picChg chg="add mod">
          <ac:chgData name="Gatlin, Kari" userId="2344a0e8-a942-4276-87d7-312dd63e1ffd" providerId="ADAL" clId="{60B84778-F97F-DC48-8CFA-37BBB7627BDF}" dt="2022-03-23T16:14:11.543" v="4074" actId="1076"/>
          <ac:picMkLst>
            <pc:docMk/>
            <pc:sldMk cId="2679202048" sldId="398"/>
            <ac:picMk id="3074" creationId="{55940646-7EB1-E34F-B502-3855F7577717}"/>
          </ac:picMkLst>
        </pc:picChg>
      </pc:sldChg>
      <pc:sldChg chg="modSp mod">
        <pc:chgData name="Gatlin, Kari" userId="2344a0e8-a942-4276-87d7-312dd63e1ffd" providerId="ADAL" clId="{60B84778-F97F-DC48-8CFA-37BBB7627BDF}" dt="2022-03-23T18:55:42.608" v="5237" actId="207"/>
        <pc:sldMkLst>
          <pc:docMk/>
          <pc:sldMk cId="4240210642" sldId="399"/>
        </pc:sldMkLst>
        <pc:spChg chg="mod">
          <ac:chgData name="Gatlin, Kari" userId="2344a0e8-a942-4276-87d7-312dd63e1ffd" providerId="ADAL" clId="{60B84778-F97F-DC48-8CFA-37BBB7627BDF}" dt="2022-03-23T15:48:21.833" v="2738" actId="2711"/>
          <ac:spMkLst>
            <pc:docMk/>
            <pc:sldMk cId="4240210642" sldId="399"/>
            <ac:spMk id="2" creationId="{C69DD979-C308-1242-ADF8-6EB8A5311F9C}"/>
          </ac:spMkLst>
        </pc:spChg>
        <pc:spChg chg="mod">
          <ac:chgData name="Gatlin, Kari" userId="2344a0e8-a942-4276-87d7-312dd63e1ffd" providerId="ADAL" clId="{60B84778-F97F-DC48-8CFA-37BBB7627BDF}" dt="2022-03-23T18:55:42.608" v="5237" actId="207"/>
          <ac:spMkLst>
            <pc:docMk/>
            <pc:sldMk cId="4240210642" sldId="399"/>
            <ac:spMk id="3" creationId="{708B275A-6DCA-3847-93D4-5D976639E8E6}"/>
          </ac:spMkLst>
        </pc:spChg>
      </pc:sldChg>
      <pc:sldChg chg="modSp mod">
        <pc:chgData name="Gatlin, Kari" userId="2344a0e8-a942-4276-87d7-312dd63e1ffd" providerId="ADAL" clId="{60B84778-F97F-DC48-8CFA-37BBB7627BDF}" dt="2022-03-23T15:48:31.669" v="2740" actId="2711"/>
        <pc:sldMkLst>
          <pc:docMk/>
          <pc:sldMk cId="4137337331" sldId="400"/>
        </pc:sldMkLst>
        <pc:spChg chg="mod">
          <ac:chgData name="Gatlin, Kari" userId="2344a0e8-a942-4276-87d7-312dd63e1ffd" providerId="ADAL" clId="{60B84778-F97F-DC48-8CFA-37BBB7627BDF}" dt="2022-03-23T15:48:27.313" v="2739" actId="2711"/>
          <ac:spMkLst>
            <pc:docMk/>
            <pc:sldMk cId="4137337331" sldId="400"/>
            <ac:spMk id="2" creationId="{35B719DD-362F-5945-82EF-668749B6F37F}"/>
          </ac:spMkLst>
        </pc:spChg>
        <pc:spChg chg="mod">
          <ac:chgData name="Gatlin, Kari" userId="2344a0e8-a942-4276-87d7-312dd63e1ffd" providerId="ADAL" clId="{60B84778-F97F-DC48-8CFA-37BBB7627BDF}" dt="2022-03-23T15:48:31.669" v="2740" actId="2711"/>
          <ac:spMkLst>
            <pc:docMk/>
            <pc:sldMk cId="4137337331" sldId="400"/>
            <ac:spMk id="3" creationId="{B2DD93BC-2D34-7B4E-A107-3C75538F4505}"/>
          </ac:spMkLst>
        </pc:spChg>
      </pc:sldChg>
      <pc:sldChg chg="addSp delSp modSp mod ord">
        <pc:chgData name="Gatlin, Kari" userId="2344a0e8-a942-4276-87d7-312dd63e1ffd" providerId="ADAL" clId="{60B84778-F97F-DC48-8CFA-37BBB7627BDF}" dt="2022-03-23T19:10:30.737" v="5634" actId="20578"/>
        <pc:sldMkLst>
          <pc:docMk/>
          <pc:sldMk cId="3436884160" sldId="401"/>
        </pc:sldMkLst>
        <pc:spChg chg="mod">
          <ac:chgData name="Gatlin, Kari" userId="2344a0e8-a942-4276-87d7-312dd63e1ffd" providerId="ADAL" clId="{60B84778-F97F-DC48-8CFA-37BBB7627BDF}" dt="2022-03-23T15:28:08.208" v="812" actId="1076"/>
          <ac:spMkLst>
            <pc:docMk/>
            <pc:sldMk cId="3436884160" sldId="401"/>
            <ac:spMk id="2" creationId="{60AA1A9B-0127-664C-9A4C-49B1DB3AE53A}"/>
          </ac:spMkLst>
        </pc:spChg>
        <pc:spChg chg="mod">
          <ac:chgData name="Gatlin, Kari" userId="2344a0e8-a942-4276-87d7-312dd63e1ffd" providerId="ADAL" clId="{60B84778-F97F-DC48-8CFA-37BBB7627BDF}" dt="2022-03-23T18:55:23.995" v="5233" actId="207"/>
          <ac:spMkLst>
            <pc:docMk/>
            <pc:sldMk cId="3436884160" sldId="401"/>
            <ac:spMk id="3" creationId="{04B0C08E-E263-1B43-BD1D-01C1007BF978}"/>
          </ac:spMkLst>
        </pc:spChg>
        <pc:spChg chg="add del mod">
          <ac:chgData name="Gatlin, Kari" userId="2344a0e8-a942-4276-87d7-312dd63e1ffd" providerId="ADAL" clId="{60B84778-F97F-DC48-8CFA-37BBB7627BDF}" dt="2022-03-23T15:27:09.543" v="791" actId="478"/>
          <ac:spMkLst>
            <pc:docMk/>
            <pc:sldMk cId="3436884160" sldId="401"/>
            <ac:spMk id="4" creationId="{3F99D0C8-5BF2-9340-B52F-E5392A052908}"/>
          </ac:spMkLst>
        </pc:spChg>
        <pc:spChg chg="add mod">
          <ac:chgData name="Gatlin, Kari" userId="2344a0e8-a942-4276-87d7-312dd63e1ffd" providerId="ADAL" clId="{60B84778-F97F-DC48-8CFA-37BBB7627BDF}" dt="2022-03-23T18:55:18.988" v="5231" actId="207"/>
          <ac:spMkLst>
            <pc:docMk/>
            <pc:sldMk cId="3436884160" sldId="401"/>
            <ac:spMk id="5" creationId="{D4B3FE23-4CEE-9E41-9A89-90AC0CFC66B7}"/>
          </ac:spMkLst>
        </pc:spChg>
        <pc:spChg chg="add del mod">
          <ac:chgData name="Gatlin, Kari" userId="2344a0e8-a942-4276-87d7-312dd63e1ffd" providerId="ADAL" clId="{60B84778-F97F-DC48-8CFA-37BBB7627BDF}" dt="2022-03-23T15:27:13.560" v="792" actId="478"/>
          <ac:spMkLst>
            <pc:docMk/>
            <pc:sldMk cId="3436884160" sldId="401"/>
            <ac:spMk id="8" creationId="{A908B3CC-F15C-BB4E-9ABC-74995491C3F5}"/>
          </ac:spMkLst>
        </pc:spChg>
        <pc:spChg chg="add del mod">
          <ac:chgData name="Gatlin, Kari" userId="2344a0e8-a942-4276-87d7-312dd63e1ffd" providerId="ADAL" clId="{60B84778-F97F-DC48-8CFA-37BBB7627BDF}" dt="2022-03-23T15:27:06.846" v="790" actId="478"/>
          <ac:spMkLst>
            <pc:docMk/>
            <pc:sldMk cId="3436884160" sldId="401"/>
            <ac:spMk id="9" creationId="{A6F13F32-41B5-9F4F-96D3-803EAAA93BB7}"/>
          </ac:spMkLst>
        </pc:spChg>
        <pc:spChg chg="add mod">
          <ac:chgData name="Gatlin, Kari" userId="2344a0e8-a942-4276-87d7-312dd63e1ffd" providerId="ADAL" clId="{60B84778-F97F-DC48-8CFA-37BBB7627BDF}" dt="2022-03-23T18:55:16.077" v="5230" actId="207"/>
          <ac:spMkLst>
            <pc:docMk/>
            <pc:sldMk cId="3436884160" sldId="401"/>
            <ac:spMk id="13" creationId="{1D04E90F-A6E3-1249-9548-69EE61F349EB}"/>
          </ac:spMkLst>
        </pc:spChg>
        <pc:picChg chg="add del mod">
          <ac:chgData name="Gatlin, Kari" userId="2344a0e8-a942-4276-87d7-312dd63e1ffd" providerId="ADAL" clId="{60B84778-F97F-DC48-8CFA-37BBB7627BDF}" dt="2022-03-23T15:19:19.498" v="440"/>
          <ac:picMkLst>
            <pc:docMk/>
            <pc:sldMk cId="3436884160" sldId="401"/>
            <ac:picMk id="1026" creationId="{9AFEF26F-5FB5-6740-8551-AF7A7CF4A0A2}"/>
          </ac:picMkLst>
        </pc:picChg>
        <pc:picChg chg="add mod">
          <ac:chgData name="Gatlin, Kari" userId="2344a0e8-a942-4276-87d7-312dd63e1ffd" providerId="ADAL" clId="{60B84778-F97F-DC48-8CFA-37BBB7627BDF}" dt="2022-03-23T15:27:53.697" v="808" actId="1076"/>
          <ac:picMkLst>
            <pc:docMk/>
            <pc:sldMk cId="3436884160" sldId="401"/>
            <ac:picMk id="1028" creationId="{9E8DFDA1-46DD-1449-9A19-08021210F8E0}"/>
          </ac:picMkLst>
        </pc:picChg>
        <pc:picChg chg="add mod">
          <ac:chgData name="Gatlin, Kari" userId="2344a0e8-a942-4276-87d7-312dd63e1ffd" providerId="ADAL" clId="{60B84778-F97F-DC48-8CFA-37BBB7627BDF}" dt="2022-03-23T15:27:59.511" v="810" actId="1076"/>
          <ac:picMkLst>
            <pc:docMk/>
            <pc:sldMk cId="3436884160" sldId="401"/>
            <ac:picMk id="1030" creationId="{E66E6F3F-F7F7-AE4F-8FF8-8FE3709A363D}"/>
          </ac:picMkLst>
        </pc:picChg>
        <pc:picChg chg="add mod">
          <ac:chgData name="Gatlin, Kari" userId="2344a0e8-a942-4276-87d7-312dd63e1ffd" providerId="ADAL" clId="{60B84778-F97F-DC48-8CFA-37BBB7627BDF}" dt="2022-03-23T15:28:02.221" v="811" actId="1076"/>
          <ac:picMkLst>
            <pc:docMk/>
            <pc:sldMk cId="3436884160" sldId="401"/>
            <ac:picMk id="1032" creationId="{58D3D18B-4BB5-AE47-8835-3B07BB28EF61}"/>
          </ac:picMkLst>
        </pc:picChg>
      </pc:sldChg>
      <pc:sldChg chg="addSp modSp mod">
        <pc:chgData name="Gatlin, Kari" userId="2344a0e8-a942-4276-87d7-312dd63e1ffd" providerId="ADAL" clId="{60B84778-F97F-DC48-8CFA-37BBB7627BDF}" dt="2022-03-23T19:08:04.773" v="5318" actId="115"/>
        <pc:sldMkLst>
          <pc:docMk/>
          <pc:sldMk cId="1358467647" sldId="402"/>
        </pc:sldMkLst>
        <pc:spChg chg="mod">
          <ac:chgData name="Gatlin, Kari" userId="2344a0e8-a942-4276-87d7-312dd63e1ffd" providerId="ADAL" clId="{60B84778-F97F-DC48-8CFA-37BBB7627BDF}" dt="2022-03-23T15:45:20.357" v="2425" actId="2711"/>
          <ac:spMkLst>
            <pc:docMk/>
            <pc:sldMk cId="1358467647" sldId="402"/>
            <ac:spMk id="2" creationId="{4605AC25-5898-8740-81A0-B31865CF9FD1}"/>
          </ac:spMkLst>
        </pc:spChg>
        <pc:spChg chg="mod">
          <ac:chgData name="Gatlin, Kari" userId="2344a0e8-a942-4276-87d7-312dd63e1ffd" providerId="ADAL" clId="{60B84778-F97F-DC48-8CFA-37BBB7627BDF}" dt="2022-03-23T19:08:04.773" v="5318" actId="115"/>
          <ac:spMkLst>
            <pc:docMk/>
            <pc:sldMk cId="1358467647" sldId="402"/>
            <ac:spMk id="3" creationId="{3862FE5B-6574-7344-B5D5-4D44329BCE71}"/>
          </ac:spMkLst>
        </pc:spChg>
        <pc:picChg chg="add mod">
          <ac:chgData name="Gatlin, Kari" userId="2344a0e8-a942-4276-87d7-312dd63e1ffd" providerId="ADAL" clId="{60B84778-F97F-DC48-8CFA-37BBB7627BDF}" dt="2022-03-23T17:14:22.675" v="4268" actId="1076"/>
          <ac:picMkLst>
            <pc:docMk/>
            <pc:sldMk cId="1358467647" sldId="402"/>
            <ac:picMk id="4098" creationId="{689702D7-3874-864C-BB5B-594FC2903E5E}"/>
          </ac:picMkLst>
        </pc:picChg>
        <pc:picChg chg="add mod">
          <ac:chgData name="Gatlin, Kari" userId="2344a0e8-a942-4276-87d7-312dd63e1ffd" providerId="ADAL" clId="{60B84778-F97F-DC48-8CFA-37BBB7627BDF}" dt="2022-03-23T17:14:40.703" v="4271" actId="1076"/>
          <ac:picMkLst>
            <pc:docMk/>
            <pc:sldMk cId="1358467647" sldId="402"/>
            <ac:picMk id="4100" creationId="{9574ADDD-E7E4-0E4E-8BE5-A428D2DC6AAF}"/>
          </ac:picMkLst>
        </pc:picChg>
      </pc:sldChg>
      <pc:sldChg chg="del">
        <pc:chgData name="Gatlin, Kari" userId="2344a0e8-a942-4276-87d7-312dd63e1ffd" providerId="ADAL" clId="{60B84778-F97F-DC48-8CFA-37BBB7627BDF}" dt="2022-03-23T14:49:09.735" v="12" actId="2696"/>
        <pc:sldMkLst>
          <pc:docMk/>
          <pc:sldMk cId="2124990958" sldId="403"/>
        </pc:sldMkLst>
      </pc:sldChg>
      <pc:sldChg chg="modSp new mod">
        <pc:chgData name="Gatlin, Kari" userId="2344a0e8-a942-4276-87d7-312dd63e1ffd" providerId="ADAL" clId="{60B84778-F97F-DC48-8CFA-37BBB7627BDF}" dt="2022-03-23T15:49:10.875" v="2746" actId="2711"/>
        <pc:sldMkLst>
          <pc:docMk/>
          <pc:sldMk cId="4244648899" sldId="403"/>
        </pc:sldMkLst>
        <pc:spChg chg="mod">
          <ac:chgData name="Gatlin, Kari" userId="2344a0e8-a942-4276-87d7-312dd63e1ffd" providerId="ADAL" clId="{60B84778-F97F-DC48-8CFA-37BBB7627BDF}" dt="2022-03-23T15:49:10.875" v="2746" actId="2711"/>
          <ac:spMkLst>
            <pc:docMk/>
            <pc:sldMk cId="4244648899" sldId="403"/>
            <ac:spMk id="2" creationId="{F963D6D4-BCDD-2044-919E-802D5C09647F}"/>
          </ac:spMkLst>
        </pc:spChg>
        <pc:spChg chg="mod">
          <ac:chgData name="Gatlin, Kari" userId="2344a0e8-a942-4276-87d7-312dd63e1ffd" providerId="ADAL" clId="{60B84778-F97F-DC48-8CFA-37BBB7627BDF}" dt="2022-03-23T15:49:08.069" v="2745" actId="255"/>
          <ac:spMkLst>
            <pc:docMk/>
            <pc:sldMk cId="4244648899" sldId="403"/>
            <ac:spMk id="3" creationId="{1D73CD8B-5AAD-564E-A91D-DAE695D94F5F}"/>
          </ac:spMkLst>
        </pc:spChg>
      </pc:sldChg>
      <pc:sldChg chg="del">
        <pc:chgData name="Gatlin, Kari" userId="2344a0e8-a942-4276-87d7-312dd63e1ffd" providerId="ADAL" clId="{60B84778-F97F-DC48-8CFA-37BBB7627BDF}" dt="2022-03-23T14:49:11.024" v="13" actId="2696"/>
        <pc:sldMkLst>
          <pc:docMk/>
          <pc:sldMk cId="503307898" sldId="404"/>
        </pc:sldMkLst>
      </pc:sldChg>
      <pc:sldChg chg="addSp delSp modSp new mod">
        <pc:chgData name="Gatlin, Kari" userId="2344a0e8-a942-4276-87d7-312dd63e1ffd" providerId="ADAL" clId="{60B84778-F97F-DC48-8CFA-37BBB7627BDF}" dt="2022-03-23T18:56:19.589" v="5238" actId="207"/>
        <pc:sldMkLst>
          <pc:docMk/>
          <pc:sldMk cId="2813287953" sldId="404"/>
        </pc:sldMkLst>
        <pc:spChg chg="mod">
          <ac:chgData name="Gatlin, Kari" userId="2344a0e8-a942-4276-87d7-312dd63e1ffd" providerId="ADAL" clId="{60B84778-F97F-DC48-8CFA-37BBB7627BDF}" dt="2022-03-23T15:40:47.975" v="2060" actId="1076"/>
          <ac:spMkLst>
            <pc:docMk/>
            <pc:sldMk cId="2813287953" sldId="404"/>
            <ac:spMk id="2" creationId="{C96A75BA-2A85-7946-B915-ED77EA408549}"/>
          </ac:spMkLst>
        </pc:spChg>
        <pc:spChg chg="mod">
          <ac:chgData name="Gatlin, Kari" userId="2344a0e8-a942-4276-87d7-312dd63e1ffd" providerId="ADAL" clId="{60B84778-F97F-DC48-8CFA-37BBB7627BDF}" dt="2022-03-23T18:56:19.589" v="5238" actId="207"/>
          <ac:spMkLst>
            <pc:docMk/>
            <pc:sldMk cId="2813287953" sldId="404"/>
            <ac:spMk id="3" creationId="{FF8B3348-B8DB-E546-AC60-C64014F564FC}"/>
          </ac:spMkLst>
        </pc:spChg>
        <pc:spChg chg="add mod">
          <ac:chgData name="Gatlin, Kari" userId="2344a0e8-a942-4276-87d7-312dd63e1ffd" providerId="ADAL" clId="{60B84778-F97F-DC48-8CFA-37BBB7627BDF}" dt="2022-03-23T15:41:04.660" v="2066" actId="1076"/>
          <ac:spMkLst>
            <pc:docMk/>
            <pc:sldMk cId="2813287953" sldId="404"/>
            <ac:spMk id="5" creationId="{F2699CA8-5BA2-3B43-BC6D-5E2336B1A6C4}"/>
          </ac:spMkLst>
        </pc:spChg>
        <pc:spChg chg="add del mod">
          <ac:chgData name="Gatlin, Kari" userId="2344a0e8-a942-4276-87d7-312dd63e1ffd" providerId="ADAL" clId="{60B84778-F97F-DC48-8CFA-37BBB7627BDF}" dt="2022-03-23T15:38:50.168" v="2026" actId="478"/>
          <ac:spMkLst>
            <pc:docMk/>
            <pc:sldMk cId="2813287953" sldId="404"/>
            <ac:spMk id="6" creationId="{C8962A3A-CF50-2749-B519-5AE14E46879C}"/>
          </ac:spMkLst>
        </pc:spChg>
        <pc:spChg chg="add mod">
          <ac:chgData name="Gatlin, Kari" userId="2344a0e8-a942-4276-87d7-312dd63e1ffd" providerId="ADAL" clId="{60B84778-F97F-DC48-8CFA-37BBB7627BDF}" dt="2022-03-23T15:41:01.817" v="2065" actId="1076"/>
          <ac:spMkLst>
            <pc:docMk/>
            <pc:sldMk cId="2813287953" sldId="404"/>
            <ac:spMk id="8" creationId="{AF2F4190-4348-994F-9D99-E8EFC5F1F69C}"/>
          </ac:spMkLst>
        </pc:spChg>
        <pc:picChg chg="add mod">
          <ac:chgData name="Gatlin, Kari" userId="2344a0e8-a942-4276-87d7-312dd63e1ffd" providerId="ADAL" clId="{60B84778-F97F-DC48-8CFA-37BBB7627BDF}" dt="2022-03-23T15:42:03.564" v="2069" actId="14100"/>
          <ac:picMkLst>
            <pc:docMk/>
            <pc:sldMk cId="2813287953" sldId="404"/>
            <ac:picMk id="9" creationId="{EBC0E40D-7B34-6244-BDF1-43896EECD680}"/>
          </ac:picMkLst>
        </pc:picChg>
        <pc:picChg chg="add mod">
          <ac:chgData name="Gatlin, Kari" userId="2344a0e8-a942-4276-87d7-312dd63e1ffd" providerId="ADAL" clId="{60B84778-F97F-DC48-8CFA-37BBB7627BDF}" dt="2022-03-23T15:42:20.808" v="2072" actId="1076"/>
          <ac:picMkLst>
            <pc:docMk/>
            <pc:sldMk cId="2813287953" sldId="404"/>
            <ac:picMk id="2050" creationId="{E2B4C971-04C6-984B-AB50-C0EE9FA75829}"/>
          </ac:picMkLst>
        </pc:picChg>
      </pc:sldChg>
      <pc:sldChg chg="modSp new del mod">
        <pc:chgData name="Gatlin, Kari" userId="2344a0e8-a942-4276-87d7-312dd63e1ffd" providerId="ADAL" clId="{60B84778-F97F-DC48-8CFA-37BBB7627BDF}" dt="2022-03-23T16:28:10.159" v="4235" actId="2696"/>
        <pc:sldMkLst>
          <pc:docMk/>
          <pc:sldMk cId="265452349" sldId="405"/>
        </pc:sldMkLst>
        <pc:spChg chg="mod">
          <ac:chgData name="Gatlin, Kari" userId="2344a0e8-a942-4276-87d7-312dd63e1ffd" providerId="ADAL" clId="{60B84778-F97F-DC48-8CFA-37BBB7627BDF}" dt="2022-03-23T15:35:01.318" v="1766" actId="20577"/>
          <ac:spMkLst>
            <pc:docMk/>
            <pc:sldMk cId="265452349" sldId="405"/>
            <ac:spMk id="2" creationId="{E1C2421A-08C3-2845-A43E-D2F8075F2DC2}"/>
          </ac:spMkLst>
        </pc:spChg>
        <pc:spChg chg="mod">
          <ac:chgData name="Gatlin, Kari" userId="2344a0e8-a942-4276-87d7-312dd63e1ffd" providerId="ADAL" clId="{60B84778-F97F-DC48-8CFA-37BBB7627BDF}" dt="2022-03-23T16:28:07.102" v="4234" actId="2711"/>
          <ac:spMkLst>
            <pc:docMk/>
            <pc:sldMk cId="265452349" sldId="405"/>
            <ac:spMk id="3" creationId="{D7AB51C7-02EB-8A4D-9E54-77E75CD7404D}"/>
          </ac:spMkLst>
        </pc:spChg>
      </pc:sldChg>
      <pc:sldChg chg="del">
        <pc:chgData name="Gatlin, Kari" userId="2344a0e8-a942-4276-87d7-312dd63e1ffd" providerId="ADAL" clId="{60B84778-F97F-DC48-8CFA-37BBB7627BDF}" dt="2022-03-23T14:49:11.794" v="14" actId="2696"/>
        <pc:sldMkLst>
          <pc:docMk/>
          <pc:sldMk cId="695695211" sldId="405"/>
        </pc:sldMkLst>
      </pc:sldChg>
      <pc:sldChg chg="new del">
        <pc:chgData name="Gatlin, Kari" userId="2344a0e8-a942-4276-87d7-312dd63e1ffd" providerId="ADAL" clId="{60B84778-F97F-DC48-8CFA-37BBB7627BDF}" dt="2022-03-23T14:42:13.812" v="11" actId="2696"/>
        <pc:sldMkLst>
          <pc:docMk/>
          <pc:sldMk cId="830642349" sldId="406"/>
        </pc:sldMkLst>
      </pc:sldChg>
      <pc:sldChg chg="modSp new mod">
        <pc:chgData name="Gatlin, Kari" userId="2344a0e8-a942-4276-87d7-312dd63e1ffd" providerId="ADAL" clId="{60B84778-F97F-DC48-8CFA-37BBB7627BDF}" dt="2022-03-23T19:06:55.028" v="5312" actId="20577"/>
        <pc:sldMkLst>
          <pc:docMk/>
          <pc:sldMk cId="2176951464" sldId="406"/>
        </pc:sldMkLst>
        <pc:spChg chg="mod">
          <ac:chgData name="Gatlin, Kari" userId="2344a0e8-a942-4276-87d7-312dd63e1ffd" providerId="ADAL" clId="{60B84778-F97F-DC48-8CFA-37BBB7627BDF}" dt="2022-03-23T16:27:57.530" v="4232" actId="2711"/>
          <ac:spMkLst>
            <pc:docMk/>
            <pc:sldMk cId="2176951464" sldId="406"/>
            <ac:spMk id="2" creationId="{B90D3FE1-3EFF-384A-B0DA-DD120466BF20}"/>
          </ac:spMkLst>
        </pc:spChg>
        <pc:spChg chg="mod">
          <ac:chgData name="Gatlin, Kari" userId="2344a0e8-a942-4276-87d7-312dd63e1ffd" providerId="ADAL" clId="{60B84778-F97F-DC48-8CFA-37BBB7627BDF}" dt="2022-03-23T19:06:55.028" v="5312" actId="20577"/>
          <ac:spMkLst>
            <pc:docMk/>
            <pc:sldMk cId="2176951464" sldId="406"/>
            <ac:spMk id="3" creationId="{77FCE865-3574-B045-8A58-CA8394299FAB}"/>
          </ac:spMkLst>
        </pc:spChg>
      </pc:sldChg>
      <pc:sldChg chg="modSp new mod">
        <pc:chgData name="Gatlin, Kari" userId="2344a0e8-a942-4276-87d7-312dd63e1ffd" providerId="ADAL" clId="{60B84778-F97F-DC48-8CFA-37BBB7627BDF}" dt="2022-03-23T15:48:47.321" v="2742" actId="2711"/>
        <pc:sldMkLst>
          <pc:docMk/>
          <pc:sldMk cId="4166039798" sldId="407"/>
        </pc:sldMkLst>
        <pc:spChg chg="mod">
          <ac:chgData name="Gatlin, Kari" userId="2344a0e8-a942-4276-87d7-312dd63e1ffd" providerId="ADAL" clId="{60B84778-F97F-DC48-8CFA-37BBB7627BDF}" dt="2022-03-23T15:48:47.321" v="2742" actId="2711"/>
          <ac:spMkLst>
            <pc:docMk/>
            <pc:sldMk cId="4166039798" sldId="407"/>
            <ac:spMk id="2" creationId="{193CCD52-1617-784E-8FBF-DE8E5E5A8355}"/>
          </ac:spMkLst>
        </pc:spChg>
        <pc:spChg chg="mod">
          <ac:chgData name="Gatlin, Kari" userId="2344a0e8-a942-4276-87d7-312dd63e1ffd" providerId="ADAL" clId="{60B84778-F97F-DC48-8CFA-37BBB7627BDF}" dt="2022-03-23T15:48:44.682" v="2741" actId="2711"/>
          <ac:spMkLst>
            <pc:docMk/>
            <pc:sldMk cId="4166039798" sldId="407"/>
            <ac:spMk id="3" creationId="{EE057E40-EDCD-AB4E-AFDF-32C1F93095AF}"/>
          </ac:spMkLst>
        </pc:spChg>
      </pc:sldChg>
      <pc:sldChg chg="new del">
        <pc:chgData name="Gatlin, Kari" userId="2344a0e8-a942-4276-87d7-312dd63e1ffd" providerId="ADAL" clId="{60B84778-F97F-DC48-8CFA-37BBB7627BDF}" dt="2022-03-23T16:02:58.086" v="2748" actId="2696"/>
        <pc:sldMkLst>
          <pc:docMk/>
          <pc:sldMk cId="974628584" sldId="408"/>
        </pc:sldMkLst>
      </pc:sldChg>
      <pc:sldChg chg="modSp new mod">
        <pc:chgData name="Gatlin, Kari" userId="2344a0e8-a942-4276-87d7-312dd63e1ffd" providerId="ADAL" clId="{60B84778-F97F-DC48-8CFA-37BBB7627BDF}" dt="2022-03-23T16:27:24.186" v="4231" actId="2711"/>
        <pc:sldMkLst>
          <pc:docMk/>
          <pc:sldMk cId="1582480338" sldId="408"/>
        </pc:sldMkLst>
        <pc:spChg chg="mod">
          <ac:chgData name="Gatlin, Kari" userId="2344a0e8-a942-4276-87d7-312dd63e1ffd" providerId="ADAL" clId="{60B84778-F97F-DC48-8CFA-37BBB7627BDF}" dt="2022-03-23T16:27:24.186" v="4231" actId="2711"/>
          <ac:spMkLst>
            <pc:docMk/>
            <pc:sldMk cId="1582480338" sldId="408"/>
            <ac:spMk id="2" creationId="{904125E9-36A6-4C46-AB9D-9488303F4E28}"/>
          </ac:spMkLst>
        </pc:spChg>
        <pc:spChg chg="mod">
          <ac:chgData name="Gatlin, Kari" userId="2344a0e8-a942-4276-87d7-312dd63e1ffd" providerId="ADAL" clId="{60B84778-F97F-DC48-8CFA-37BBB7627BDF}" dt="2022-03-23T16:27:21.212" v="4230" actId="2711"/>
          <ac:spMkLst>
            <pc:docMk/>
            <pc:sldMk cId="1582480338" sldId="408"/>
            <ac:spMk id="3" creationId="{42A7D6D4-4EDF-624E-89D3-37AB87AE8CBA}"/>
          </ac:spMkLst>
        </pc:spChg>
      </pc:sldChg>
      <pc:sldChg chg="modSp new mod">
        <pc:chgData name="Gatlin, Kari" userId="2344a0e8-a942-4276-87d7-312dd63e1ffd" providerId="ADAL" clId="{60B84778-F97F-DC48-8CFA-37BBB7627BDF}" dt="2022-03-23T18:45:17.517" v="5221" actId="115"/>
        <pc:sldMkLst>
          <pc:docMk/>
          <pc:sldMk cId="1744360184" sldId="409"/>
        </pc:sldMkLst>
        <pc:spChg chg="mod">
          <ac:chgData name="Gatlin, Kari" userId="2344a0e8-a942-4276-87d7-312dd63e1ffd" providerId="ADAL" clId="{60B84778-F97F-DC48-8CFA-37BBB7627BDF}" dt="2022-03-23T16:30:24.657" v="4256" actId="2711"/>
          <ac:spMkLst>
            <pc:docMk/>
            <pc:sldMk cId="1744360184" sldId="409"/>
            <ac:spMk id="2" creationId="{87FE2182-7152-EC45-8D0D-1A6FC9F82C9A}"/>
          </ac:spMkLst>
        </pc:spChg>
        <pc:spChg chg="mod">
          <ac:chgData name="Gatlin, Kari" userId="2344a0e8-a942-4276-87d7-312dd63e1ffd" providerId="ADAL" clId="{60B84778-F97F-DC48-8CFA-37BBB7627BDF}" dt="2022-03-23T18:45:17.517" v="5221" actId="115"/>
          <ac:spMkLst>
            <pc:docMk/>
            <pc:sldMk cId="1744360184" sldId="409"/>
            <ac:spMk id="3" creationId="{B18F5D1A-011F-864A-B538-A180CFDF7512}"/>
          </ac:spMkLst>
        </pc:spChg>
      </pc:sldChg>
      <pc:sldChg chg="modSp new mod">
        <pc:chgData name="Gatlin, Kari" userId="2344a0e8-a942-4276-87d7-312dd63e1ffd" providerId="ADAL" clId="{60B84778-F97F-DC48-8CFA-37BBB7627BDF}" dt="2022-03-23T18:39:12.661" v="5048" actId="20577"/>
        <pc:sldMkLst>
          <pc:docMk/>
          <pc:sldMk cId="2021059102" sldId="410"/>
        </pc:sldMkLst>
        <pc:spChg chg="mod">
          <ac:chgData name="Gatlin, Kari" userId="2344a0e8-a942-4276-87d7-312dd63e1ffd" providerId="ADAL" clId="{60B84778-F97F-DC48-8CFA-37BBB7627BDF}" dt="2022-03-23T18:16:33.006" v="4349" actId="20577"/>
          <ac:spMkLst>
            <pc:docMk/>
            <pc:sldMk cId="2021059102" sldId="410"/>
            <ac:spMk id="2" creationId="{140DF88D-04C9-844E-B9B2-8E50A61DB176}"/>
          </ac:spMkLst>
        </pc:spChg>
        <pc:spChg chg="mod">
          <ac:chgData name="Gatlin, Kari" userId="2344a0e8-a942-4276-87d7-312dd63e1ffd" providerId="ADAL" clId="{60B84778-F97F-DC48-8CFA-37BBB7627BDF}" dt="2022-03-23T18:39:12.661" v="5048" actId="20577"/>
          <ac:spMkLst>
            <pc:docMk/>
            <pc:sldMk cId="2021059102" sldId="410"/>
            <ac:spMk id="3" creationId="{7FC9FE6E-2EE6-BF4E-AFD2-050210D68794}"/>
          </ac:spMkLst>
        </pc:spChg>
      </pc:sldChg>
      <pc:sldChg chg="modSp new mod">
        <pc:chgData name="Gatlin, Kari" userId="2344a0e8-a942-4276-87d7-312dd63e1ffd" providerId="ADAL" clId="{60B84778-F97F-DC48-8CFA-37BBB7627BDF}" dt="2022-03-23T19:10:14.056" v="5632" actId="115"/>
        <pc:sldMkLst>
          <pc:docMk/>
          <pc:sldMk cId="357423537" sldId="411"/>
        </pc:sldMkLst>
        <pc:spChg chg="mod">
          <ac:chgData name="Gatlin, Kari" userId="2344a0e8-a942-4276-87d7-312dd63e1ffd" providerId="ADAL" clId="{60B84778-F97F-DC48-8CFA-37BBB7627BDF}" dt="2022-03-23T19:10:07.392" v="5629" actId="2711"/>
          <ac:spMkLst>
            <pc:docMk/>
            <pc:sldMk cId="357423537" sldId="411"/>
            <ac:spMk id="2" creationId="{B8F3AFF2-6865-D64F-BE25-FFB4D330987E}"/>
          </ac:spMkLst>
        </pc:spChg>
        <pc:spChg chg="mod">
          <ac:chgData name="Gatlin, Kari" userId="2344a0e8-a942-4276-87d7-312dd63e1ffd" providerId="ADAL" clId="{60B84778-F97F-DC48-8CFA-37BBB7627BDF}" dt="2022-03-23T19:10:14.056" v="5632" actId="115"/>
          <ac:spMkLst>
            <pc:docMk/>
            <pc:sldMk cId="357423537" sldId="411"/>
            <ac:spMk id="3" creationId="{2B67F77C-8BF4-7143-8448-52F5232FB7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39CB5-C5C6-644C-8597-09FAA49A156B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2A1A7D-F102-1046-AFEA-62EF105D49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57421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Slide Image Placeholder 1">
            <a:extLst>
              <a:ext uri="{FF2B5EF4-FFF2-40B4-BE49-F238E27FC236}">
                <a16:creationId xmlns:a16="http://schemas.microsoft.com/office/drawing/2014/main" id="{33E6EFDC-DA79-6048-A977-62637E24007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339" name="Notes Placeholder 2">
            <a:extLst>
              <a:ext uri="{FF2B5EF4-FFF2-40B4-BE49-F238E27FC236}">
                <a16:creationId xmlns:a16="http://schemas.microsoft.com/office/drawing/2014/main" id="{0FB481AB-67EF-A34A-8EA9-E6927B1431C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4340" name="Slide Number Placeholder 3">
            <a:extLst>
              <a:ext uri="{FF2B5EF4-FFF2-40B4-BE49-F238E27FC236}">
                <a16:creationId xmlns:a16="http://schemas.microsoft.com/office/drawing/2014/main" id="{C408D083-9AEE-0C45-91DF-A52DB86CBF3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9B2C1DCD-B4B8-224D-86FD-20A51839AC4B}" type="slidenum">
              <a:rPr lang="en-US" altLang="en-US"/>
              <a:pPr/>
              <a:t>6</a:t>
            </a:fld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President Jefferson looked for peaceful methods to force Britain and France to respect American neutrality.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42A1A7D-F102-1046-AFEA-62EF105D494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777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379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2CEAF52-157B-4372-B7C8-F7463E334A05}" type="slidenum">
              <a:rPr lang="en-US" altLang="en-US" smtClean="0"/>
              <a:pPr eaLnBrk="1" hangingPunct="1"/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0844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  <p:sp>
        <p:nvSpPr>
          <p:cNvPr id="3584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5E1A2594-5013-4063-A7CB-1D6428E047A8}" type="slidenum">
              <a:rPr lang="en-US" altLang="en-US" smtClean="0"/>
              <a:pPr eaLnBrk="1" hangingPunct="1"/>
              <a:t>19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61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20B8F5-5730-F746-83C4-E7935BACFB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EE22461-FD5F-4D46-8141-F0B4E103B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383C1-802B-2941-8DFD-7E62C78F84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984366-CFA8-104A-82F7-DF7DC4A69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07829EA-84EB-9747-B538-362902766B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325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58DA9-3DE3-1A46-92AC-016D4070A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49D8F1A-622A-334B-95C1-85CAA44FA5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F19814-4F59-DD49-9E79-F852B3046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FB9644-6F77-1246-BD6D-0E3091C8FA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6E7678-437B-2849-9840-8A558AEB0B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366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2472023-6A43-8A4E-8781-A870588B8E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CA273D6-1F3C-764B-91F3-D25220B730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929FFC-37CA-5D4A-B47F-3BBF121B7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1C2354-61BF-F94C-88A6-4A8FB4901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98EAA7-CA50-C840-9718-9F166789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0360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bttn_prev">
            <a:hlinkClick r:id="" action="ppaction://hlinkshowjump?jump=previousslide" highlightClick="1"/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4552" y="6511926"/>
            <a:ext cx="476249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 descr="bttn_next">
            <a:hlinkClick r:id="" action="ppaction://hlinkshowjump?jump=nextslide" highlightClick="1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85" y="6511926"/>
            <a:ext cx="476249" cy="263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568926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7D7727-9244-0744-9FC0-92644B9C8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2BD1D4-265E-8844-9E44-048F89476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D0BCF1-B369-ED44-9A5A-D6444D715C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A33704-04CA-7644-AA5B-7B89C2C03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2B0E3-DB83-5F4D-9F8E-13DC5FB8F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3241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EC219D-15A0-7C4E-8AF7-8EC06C928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2C3D9C7-44A7-7F45-8ABB-F80DE1B396B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5D1A3-FB50-EF40-A6E9-9FC76660AF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F0933-3B8F-F749-B43A-F253A48607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0CAC80-3D5A-F747-AAFC-26C554E9C9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530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03CB5-4767-CE41-B851-E1CEBF50CB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3C54EB-0F18-FF4F-9BFD-8F0BB5DDA1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4F8C83-0BA3-6546-8822-87202CC940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36C19F-75DC-1145-A4E2-560C0F3A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5E8913-74A5-214A-BB49-5ADDC0871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F14D1-CAB6-824F-AC2C-DFFD79C480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6748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D0F79-69F5-034C-B0A7-5073242254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5A166D-F958-1244-AEF1-9681315DF6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F47D55B-1275-2D4E-B8B1-72C6E51881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4F1AE8-E6F1-444F-B88E-1F3AA055BB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AE5C5BF-CC2B-544F-A1A0-C1CA8970D9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62DAF0-4352-A241-ADFA-F926E8167C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A1DB01E-EE4C-FD46-82C6-B728A64FCE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56CD79-146D-964C-B416-47E2D4AAE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35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551B79-B062-964F-B317-74FE4CD20B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63EED0B-7A6A-F24A-8448-384BFDE6D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5A6072E-8661-3444-A288-B93E00FE3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DFFF362-90BE-9441-ABFB-5A1C36E9A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6302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4A7CD04-6C2E-3B41-8486-4C5CB5A485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3B7246D-BA10-DA42-A715-B224BFEDB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C15B4D-CBE2-0840-B081-94560CF9B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0928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5BD563-E753-A947-BFB8-5712D7A613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486AA-606E-8A47-ADFC-302E00688E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2D9D9A6-D8E5-3440-BA14-97DB7E7F95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AA04989-4C2A-EC48-9D69-782BA5BA4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50E4870-9949-494C-AFF5-04089D00A6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DAF0AA-75F5-6344-BF39-076D5CC0E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75771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B55C2-4865-B248-BA57-4F89F8E4C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94DD5DE-2BA3-7949-9D4F-C0CA84577B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790104-39B1-014F-BAD0-56B638215A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76D1FE-C9F3-DA45-ACAF-058B7E8AB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964420-F50B-D641-8B68-1BB9044C2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756628-4C33-5D43-A4AB-9B082A40D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462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35979-5BC9-CE43-9B08-93EEA9EE07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6845D0B-F204-0046-B262-6596F384D9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4E484B-05F1-FA44-BDBA-B2903411F1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56C0A6-F5D7-C84B-952E-1AC7547F04ED}" type="datetimeFigureOut">
              <a:rPr lang="en-US" smtClean="0"/>
              <a:t>3/23/22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965DFA-8DDD-654E-9D6B-A266FA20F4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266B03-EDFF-4F43-9361-DDEEA6A636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3FA533-9CFB-E249-9983-AC3897933D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2618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hyperlink" Target="https://mpb.pbslearningmedia.org/resource/pbs-world-explorers-lewis-and-clark/pbs-world-explorers-lewis-and-clark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gohealthytips.blogspot.com/2014/09/5-healthy-ways-to-control-angry-feelings.html" TargetMode="External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Relationship Id="rId5" Type="http://schemas.microsoft.com/office/2007/relationships/hdphoto" Target="../media/hdphoto2.wdp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ile:Thomas_Jefferson_by_Rembrandt_Peale,_1800.jpg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justintarte.com/2011/12/top-10-questions-to-ask-yourself-in.html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EB158F-BF62-1D4C-964E-BF811A1D68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18540" y="1444107"/>
            <a:ext cx="7321571" cy="1655762"/>
          </a:xfrm>
        </p:spPr>
        <p:txBody>
          <a:bodyPr>
            <a:noAutofit/>
          </a:bodyPr>
          <a:lstStyle/>
          <a:p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Apple Chancery" panose="03020702040506060504" pitchFamily="66" charset="-79"/>
              </a:rPr>
            </a:b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  <a:cs typeface="Apple Chancery" panose="03020702040506060504" pitchFamily="66" charset="-79"/>
              </a:rPr>
              <a:t>A Changing Nation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0D1FC2-DFB0-3E41-B6B1-B1ED5F912B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31343" y="3429000"/>
            <a:ext cx="5929313" cy="1655762"/>
          </a:xfrm>
        </p:spPr>
        <p:txBody>
          <a:bodyPr>
            <a:normAutofit/>
          </a:bodyPr>
          <a:lstStyle/>
          <a:p>
            <a:endParaRPr lang="en-US" dirty="0"/>
          </a:p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(1800-1830)</a:t>
            </a:r>
          </a:p>
        </p:txBody>
      </p:sp>
    </p:spTree>
    <p:extLst>
      <p:ext uri="{BB962C8B-B14F-4D97-AF65-F5344CB8AC3E}">
        <p14:creationId xmlns:p14="http://schemas.microsoft.com/office/powerpoint/2010/main" val="184343666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B6D524-1CFB-4A41-B819-07DE5DB6AD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281" y="248393"/>
            <a:ext cx="10515600" cy="1325563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Louisiana Purchase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7141ED-AA91-D449-A405-C26C001A3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5281" y="1573956"/>
            <a:ext cx="10515600" cy="4351338"/>
          </a:xfrm>
        </p:spPr>
        <p:txBody>
          <a:bodyPr/>
          <a:lstStyle/>
          <a:p>
            <a:r>
              <a:rPr lang="en-US" alt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Jefferson decided to try to buy </a:t>
            </a:r>
            <a:r>
              <a:rPr lang="en-US" altLang="en-US" sz="3200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New Orleans </a:t>
            </a:r>
            <a:r>
              <a:rPr lang="en-US" alt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from the French.</a:t>
            </a: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Napoleon wanted to get rid of the Louisiana territory because France was dealing with a Revolution in</a:t>
            </a:r>
            <a:r>
              <a:rPr lang="en-US" sz="3200" b="1" i="1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Haiti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and a war with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Britain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Text Box 2">
            <a:extLst>
              <a:ext uri="{FF2B5EF4-FFF2-40B4-BE49-F238E27FC236}">
                <a16:creationId xmlns:a16="http://schemas.microsoft.com/office/drawing/2014/main" id="{C4A4F01B-6C66-A74C-BB1F-C87049A6B1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9405" y="3734916"/>
            <a:ext cx="73152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France</a:t>
            </a:r>
            <a:r>
              <a:rPr lang="en-US" alt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 sold the </a:t>
            </a:r>
            <a:r>
              <a:rPr lang="en-US" altLang="en-US" sz="2800" b="1" i="1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entire </a:t>
            </a:r>
            <a:r>
              <a:rPr lang="en-US" altLang="en-US" sz="2800" b="1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Louisiana Territory to the United States for $15 million!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C95CFF8-3E78-8B41-9BBE-468C23438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9733" y="5106524"/>
            <a:ext cx="167943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altLang="en-US" sz="2200" dirty="0">
                <a:latin typeface="Baskerville" panose="02020502070401020303" pitchFamily="18" charset="0"/>
                <a:ea typeface="Baskerville" panose="02020502070401020303" pitchFamily="18" charset="0"/>
              </a:rPr>
              <a:t>New Orleans</a:t>
            </a:r>
          </a:p>
        </p:txBody>
      </p:sp>
      <p:sp>
        <p:nvSpPr>
          <p:cNvPr id="6" name="4-Point Star 5">
            <a:extLst>
              <a:ext uri="{FF2B5EF4-FFF2-40B4-BE49-F238E27FC236}">
                <a16:creationId xmlns:a16="http://schemas.microsoft.com/office/drawing/2014/main" id="{3BA99776-7F11-4445-885D-C5592C913443}"/>
              </a:ext>
            </a:extLst>
          </p:cNvPr>
          <p:cNvSpPr/>
          <p:nvPr/>
        </p:nvSpPr>
        <p:spPr>
          <a:xfrm>
            <a:off x="1781546" y="5597542"/>
            <a:ext cx="914400" cy="914400"/>
          </a:xfrm>
          <a:prstGeom prst="star4">
            <a:avLst/>
          </a:prstGeom>
          <a:solidFill>
            <a:srgbClr val="FFFF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8" name="Explosion 1 7">
            <a:extLst>
              <a:ext uri="{FF2B5EF4-FFF2-40B4-BE49-F238E27FC236}">
                <a16:creationId xmlns:a16="http://schemas.microsoft.com/office/drawing/2014/main" id="{C5FF1383-9CEF-5A4F-8206-F85F840E7AA9}"/>
              </a:ext>
            </a:extLst>
          </p:cNvPr>
          <p:cNvSpPr/>
          <p:nvPr/>
        </p:nvSpPr>
        <p:spPr>
          <a:xfrm>
            <a:off x="4279933" y="4483760"/>
            <a:ext cx="3771331" cy="2374240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dirty="0">
                <a:solidFill>
                  <a:schemeClr val="tx1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Louisiana</a:t>
            </a:r>
            <a:endParaRPr lang="en-US" sz="3600" dirty="0">
              <a:solidFill>
                <a:schemeClr val="tx1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649DCC-A4D4-4D4C-9D3F-2D14AFE37E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51264" y="3528499"/>
            <a:ext cx="3771331" cy="332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23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9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 animBg="1"/>
      <p:bldP spid="6" grpId="1" animBg="1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95A03E1-14B7-AC4D-AB5C-75D1C036BF61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9907" y="1231398"/>
            <a:ext cx="8277727" cy="499293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4FB5C14-5795-7741-BD97-E6AB0FEC8583}"/>
              </a:ext>
            </a:extLst>
          </p:cNvPr>
          <p:cNvSpPr txBox="1"/>
          <p:nvPr/>
        </p:nvSpPr>
        <p:spPr>
          <a:xfrm>
            <a:off x="1395664" y="227674"/>
            <a:ext cx="89262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Borders of the Louisiana Territory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D421723-949E-C141-BD78-9B31F2AB13F3}"/>
              </a:ext>
            </a:extLst>
          </p:cNvPr>
          <p:cNvSpPr txBox="1"/>
          <p:nvPr/>
        </p:nvSpPr>
        <p:spPr>
          <a:xfrm>
            <a:off x="3144253" y="2474893"/>
            <a:ext cx="376989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>
                <a:highlight>
                  <a:srgbClr val="00FF00"/>
                </a:highlight>
                <a:latin typeface="Baskerville" panose="02020502070401020303" pitchFamily="18" charset="0"/>
                <a:ea typeface="Baskerville" panose="02020502070401020303" pitchFamily="18" charset="0"/>
              </a:rPr>
              <a:t>The Continental Divide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BBFECFD-F3A9-0D4C-B226-4C534711A32E}"/>
              </a:ext>
            </a:extLst>
          </p:cNvPr>
          <p:cNvSpPr txBox="1"/>
          <p:nvPr/>
        </p:nvSpPr>
        <p:spPr>
          <a:xfrm>
            <a:off x="6914148" y="3909504"/>
            <a:ext cx="31606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>
                <a:highlight>
                  <a:srgbClr val="00FF00"/>
                </a:highlight>
                <a:latin typeface="Baskerville" panose="02020502070401020303" pitchFamily="18" charset="0"/>
                <a:ea typeface="Baskerville" panose="02020502070401020303" pitchFamily="18" charset="0"/>
              </a:rPr>
              <a:t>Mississippi River</a:t>
            </a:r>
          </a:p>
        </p:txBody>
      </p:sp>
    </p:spTree>
    <p:extLst>
      <p:ext uri="{BB962C8B-B14F-4D97-AF65-F5344CB8AC3E}">
        <p14:creationId xmlns:p14="http://schemas.microsoft.com/office/powerpoint/2010/main" val="3726345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1AB8F-661C-4742-A072-1588F366AF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askerville" panose="02020502070401020303" pitchFamily="18" charset="0"/>
                <a:ea typeface="Baskerville" panose="02020502070401020303" pitchFamily="18" charset="0"/>
              </a:rPr>
              <a:t>Lewis and Clark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86FB0-21C0-F744-A671-FE0E401467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3584" y="1843945"/>
            <a:ext cx="6115570" cy="5264748"/>
          </a:xfrm>
        </p:spPr>
        <p:txBody>
          <a:bodyPr>
            <a:normAutofit/>
          </a:bodyPr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After </a:t>
            </a:r>
            <a:r>
              <a:rPr lang="en-US" altLang="en-US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buying the Louisiana Territory in 1803,</a:t>
            </a:r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Thomas Jefferson was eager to have it </a:t>
            </a:r>
            <a:r>
              <a:rPr lang="en-US" altLang="en-US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explored and mapped.</a:t>
            </a:r>
          </a:p>
          <a:p>
            <a:pPr marL="0" lvl="0" indent="0">
              <a:buNone/>
            </a:pPr>
            <a:endParaRPr lang="en-US" dirty="0"/>
          </a:p>
          <a:p>
            <a:pPr marL="0" lvl="0" indent="0">
              <a:buNone/>
            </a:pPr>
            <a:r>
              <a:rPr lang="en-US" dirty="0">
                <a:hlinkClick r:id="rId2"/>
              </a:rPr>
              <a:t>Lewis and Clark Video</a:t>
            </a:r>
            <a:endParaRPr lang="en-US" dirty="0"/>
          </a:p>
          <a:p>
            <a:endParaRPr lang="en-US" dirty="0"/>
          </a:p>
        </p:txBody>
      </p:sp>
      <p:pic>
        <p:nvPicPr>
          <p:cNvPr id="1026" name="Picture 2" descr="Meriwether Lewis and William Clark | PBS World Explorers | PBS LearningMedia">
            <a:extLst>
              <a:ext uri="{FF2B5EF4-FFF2-40B4-BE49-F238E27FC236}">
                <a16:creationId xmlns:a16="http://schemas.microsoft.com/office/drawing/2014/main" id="{CD6E1725-4830-8E4F-9147-629871DBC2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9154" y="704537"/>
            <a:ext cx="5822846" cy="3275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wis and Clark Expedition - Wikipedia">
            <a:extLst>
              <a:ext uri="{FF2B5EF4-FFF2-40B4-BE49-F238E27FC236}">
                <a16:creationId xmlns:a16="http://schemas.microsoft.com/office/drawing/2014/main" id="{F8B573A2-60A4-7643-B5E6-B362B6B61F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0505" y="3919734"/>
            <a:ext cx="4522345" cy="2938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97156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D0FC66-982C-BE4F-B1D1-7FA17A36D9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>
                <a:latin typeface="Baskerville" panose="02020502070401020303" pitchFamily="18" charset="0"/>
                <a:ea typeface="Baskerville" panose="02020502070401020303" pitchFamily="18" charset="0"/>
              </a:rPr>
              <a:t>Lewis and Clark Expedition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FC73E-AA4F-CB4B-9ACF-DAC2E832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4214" y="1564368"/>
            <a:ext cx="10515600" cy="4351338"/>
          </a:xfrm>
        </p:spPr>
        <p:txBody>
          <a:bodyPr/>
          <a:lstStyle/>
          <a:p>
            <a:pPr lvl="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The President wanted Lewis and Clark to find a waterway that existed between the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Mississippi</a:t>
            </a:r>
            <a:r>
              <a:rPr lang="en-US" sz="32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River and the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Pacific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Ocean.</a:t>
            </a:r>
          </a:p>
          <a:p>
            <a:pPr lvl="1"/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This would provide a a more direct route to markets in China and India. </a:t>
            </a:r>
          </a:p>
          <a:p>
            <a:pPr lvl="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Lewis and Clark documented findings about the territory’s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people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, plants, and animals.</a:t>
            </a:r>
          </a:p>
          <a:p>
            <a:pPr lvl="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Their journey inspired people to move</a:t>
            </a:r>
            <a:b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westward.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050" name="Picture 2" descr="Frozen 2 elsa into the unknown : MemeTemplatesOfficial">
            <a:extLst>
              <a:ext uri="{FF2B5EF4-FFF2-40B4-BE49-F238E27FC236}">
                <a16:creationId xmlns:a16="http://schemas.microsoft.com/office/drawing/2014/main" id="{9D75BF35-CD89-9845-8F7E-581BCEB81D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027" y="4350205"/>
            <a:ext cx="4235973" cy="2383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19751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303AD-E4E0-5348-B67E-E2A896672E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American Neutrality is Challenged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4C1AD-E146-2A4A-9264-BEB0143AAA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lvl="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A war between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Britain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and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France</a:t>
            </a:r>
            <a:r>
              <a:rPr lang="en-US" sz="3200" i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challenged Americas neutrality and ability to trade with both countries.</a:t>
            </a:r>
          </a:p>
          <a:p>
            <a:pPr marL="0" lvl="0" indent="0">
              <a:buNone/>
            </a:pPr>
            <a:endParaRPr lang="en-US" sz="3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0"/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Britain and France both used the United States to weaken one another by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seizing ships 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that were trading with their opponent.</a:t>
            </a:r>
          </a:p>
          <a:p>
            <a:pPr marL="0" lvl="0" indent="0">
              <a:buNone/>
            </a:pPr>
            <a:endParaRPr lang="en-US" sz="32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Jefferson responds with an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embargo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– a government order that forbids foreign </a:t>
            </a:r>
            <a:r>
              <a:rPr lang="en-US" sz="32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trade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25844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FDDDC-1FE8-C44D-B255-19B79CD5AA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Embargo Act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90B6CC-0864-0444-B160-E715E8602F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5289" y="1811788"/>
            <a:ext cx="9321421" cy="5046212"/>
          </a:xfrm>
        </p:spPr>
        <p:txBody>
          <a:bodyPr>
            <a:normAutofit/>
          </a:bodyPr>
          <a:lstStyle/>
          <a:p>
            <a:pPr lvl="0"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Jefferson’s purpose for creating the 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Embargo Act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was to prevent American ships from sailing into foreign ports, thus protecting them from being raided.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0"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Prices of American crops declined. Because of Jefferson’s Embargo Act tens of thousands of Americans lost their jobs with farmers and planters being hurt the most.</a:t>
            </a:r>
            <a:b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0" algn="ctr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Many Americans began smuggling goods in order to evade the embargo act and continue foreign trade.</a:t>
            </a:r>
          </a:p>
          <a:p>
            <a:pPr marL="0" lv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>
              <a:highlight>
                <a:srgbClr val="00FFFF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346974432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AEE666-C98D-B846-9930-76E229173B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sz="4000" dirty="0">
                <a:latin typeface="Baskerville" panose="02020502070401020303" pitchFamily="18" charset="0"/>
                <a:ea typeface="Baskerville" panose="02020502070401020303" pitchFamily="18" charset="0"/>
              </a:rPr>
              <a:t>Congress replaced the Embargo Act with a law that allowed trade with every country except Britain and France. They would reopen trade with those countries when they started respecting America’s trading rights as a neutral nation.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39183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8D77FB-6F56-D34E-84E2-54028E1E0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>
                <a:latin typeface="Baskerville" panose="02020502070401020303" pitchFamily="18" charset="0"/>
                <a:ea typeface="Baskerville" panose="02020502070401020303" pitchFamily="18" charset="0"/>
              </a:rPr>
              <a:t>War of 1812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A2263D3-C47A-4342-9369-9A35856863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38200" y="1416693"/>
            <a:ext cx="3607640" cy="2398307"/>
          </a:xfr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09D34F4-66B8-394D-BA5E-55A9DDB80F2E}"/>
              </a:ext>
            </a:extLst>
          </p:cNvPr>
          <p:cNvSpPr txBox="1"/>
          <p:nvPr/>
        </p:nvSpPr>
        <p:spPr>
          <a:xfrm>
            <a:off x="4618498" y="1666268"/>
            <a:ext cx="62553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Americans were mad at the British for the </a:t>
            </a:r>
            <a:r>
              <a:rPr lang="en-US" sz="24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impressment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of U.S. sailors and for arming Native Americans in the Northwest.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1226E8-269F-2344-9A87-76589892DDAB}"/>
              </a:ext>
            </a:extLst>
          </p:cNvPr>
          <p:cNvSpPr txBox="1"/>
          <p:nvPr/>
        </p:nvSpPr>
        <p:spPr>
          <a:xfrm>
            <a:off x="1289622" y="4337508"/>
            <a:ext cx="6657752" cy="26161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They felt a new sense of </a:t>
            </a:r>
            <a:r>
              <a:rPr lang="en-US" sz="2800" b="1" i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nationalism</a:t>
            </a:r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 – pride in one’s country.</a:t>
            </a:r>
          </a:p>
          <a:p>
            <a:endParaRPr lang="en-US" sz="28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Those who were eager to go to war with Britain were known as Warhawks.</a:t>
            </a:r>
          </a:p>
          <a:p>
            <a:endParaRPr lang="en-US" sz="2400" dirty="0"/>
          </a:p>
        </p:txBody>
      </p:sp>
      <p:pic>
        <p:nvPicPr>
          <p:cNvPr id="3074" name="Picture 2" descr="The Problem of Nationalism | The Heritage Foundation">
            <a:extLst>
              <a:ext uri="{FF2B5EF4-FFF2-40B4-BE49-F238E27FC236}">
                <a16:creationId xmlns:a16="http://schemas.microsoft.com/office/drawing/2014/main" id="{D3AFC06B-EAFA-A34A-B1B5-BE0CB71A9B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38" b="99862" l="10000" r="90000">
                        <a14:foregroundMark x1="28502" y1="29607" x2="28502" y2="29607"/>
                        <a14:foregroundMark x1="22464" y1="25190" x2="22464" y2="25190"/>
                        <a14:foregroundMark x1="20966" y1="27950" x2="20966" y2="27950"/>
                        <a14:foregroundMark x1="19614" y1="43616" x2="19614" y2="43616"/>
                        <a14:foregroundMark x1="31643" y1="30504" x2="31643" y2="30504"/>
                        <a14:foregroundMark x1="19034" y1="64320" x2="19034" y2="64320"/>
                        <a14:foregroundMark x1="20242" y1="65839" x2="20242" y2="65839"/>
                        <a14:foregroundMark x1="19807" y1="60939" x2="19807" y2="83437"/>
                        <a14:foregroundMark x1="19807" y1="83437" x2="27343" y2="99862"/>
                        <a14:foregroundMark x1="16522" y1="60110" x2="15942" y2="76190"/>
                        <a14:foregroundMark x1="23478" y1="24983" x2="24541" y2="33954"/>
                        <a14:foregroundMark x1="24541" y1="33954" x2="29903" y2="38302"/>
                        <a14:foregroundMark x1="29903" y1="38302" x2="37391" y2="40649"/>
                        <a14:foregroundMark x1="20531" y1="56108" x2="20531" y2="56108"/>
                        <a14:foregroundMark x1="10725" y1="76398" x2="12222" y2="77433"/>
                        <a14:foregroundMark x1="16957" y1="78744" x2="16957" y2="78744"/>
                        <a14:foregroundMark x1="16957" y1="77019" x2="16957" y2="79365"/>
                        <a14:foregroundMark x1="11787" y1="81090" x2="11787" y2="81090"/>
                        <a14:foregroundMark x1="11932" y1="63285" x2="11932" y2="63285"/>
                        <a14:foregroundMark x1="10145" y1="68806" x2="10145" y2="68806"/>
                        <a14:foregroundMark x1="55942" y1="47826" x2="55942" y2="47826"/>
                        <a14:foregroundMark x1="54155" y1="48033" x2="54155" y2="48033"/>
                        <a14:foregroundMark x1="75217" y1="30021" x2="75217" y2="30021"/>
                        <a14:foregroundMark x1="75942" y1="72602" x2="75942" y2="72602"/>
                        <a14:foregroundMark x1="80097" y1="59696" x2="80097" y2="59696"/>
                        <a14:foregroundMark x1="83333" y1="68392" x2="83333" y2="68392"/>
                        <a14:foregroundMark x1="84396" y1="75776" x2="84396" y2="75776"/>
                        <a14:foregroundMark x1="80242" y1="79572" x2="80242" y2="79572"/>
                        <a14:foregroundMark x1="79469" y1="74051" x2="79469" y2="74051"/>
                        <a14:foregroundMark x1="79034" y1="66253" x2="79034" y2="66253"/>
                        <a14:foregroundMark x1="79034" y1="67909" x2="79034" y2="67909"/>
                        <a14:foregroundMark x1="77874" y1="57764" x2="77874" y2="57764"/>
                        <a14:foregroundMark x1="77246" y1="53968" x2="77246" y2="53968"/>
                        <a14:foregroundMark x1="77440" y1="61560" x2="77440" y2="61560"/>
                        <a14:foregroundMark x1="76087" y1="60939" x2="76087" y2="60939"/>
                        <a14:foregroundMark x1="69855" y1="51001" x2="69855" y2="51001"/>
                        <a14:foregroundMark x1="72802" y1="49344" x2="72802" y2="49344"/>
                        <a14:foregroundMark x1="70435" y1="41684" x2="70435" y2="41684"/>
                        <a14:foregroundMark x1="70918" y1="43202" x2="70918" y2="43202"/>
                        <a14:foregroundMark x1="70918" y1="44651" x2="70918" y2="44651"/>
                        <a14:foregroundMark x1="73430" y1="53554" x2="73430" y2="53554"/>
                        <a14:foregroundMark x1="77246" y1="61146" x2="77246" y2="61146"/>
                        <a14:foregroundMark x1="78164" y1="55003" x2="78164" y2="55003"/>
                        <a14:foregroundMark x1="78309" y1="56729" x2="78309" y2="56729"/>
                        <a14:foregroundMark x1="77246" y1="60939" x2="77246" y2="60939"/>
                        <a14:foregroundMark x1="70145" y1="50794" x2="70145" y2="50794"/>
                        <a14:foregroundMark x1="55797" y1="43823" x2="55797" y2="43823"/>
                        <a14:foregroundMark x1="56377" y1="50173" x2="56377" y2="50173"/>
                        <a14:foregroundMark x1="54879" y1="39545" x2="54879" y2="39545"/>
                        <a14:foregroundMark x1="56377" y1="40235" x2="56377" y2="40235"/>
                        <a14:foregroundMark x1="56812" y1="35542" x2="56812" y2="35542"/>
                        <a14:foregroundMark x1="19614" y1="37888" x2="19614" y2="37888"/>
                        <a14:foregroundMark x1="19179" y1="40649" x2="19179" y2="40649"/>
                        <a14:foregroundMark x1="18744" y1="46791" x2="18744" y2="46791"/>
                        <a14:foregroundMark x1="13140" y1="62250" x2="13140" y2="62250"/>
                        <a14:foregroundMark x1="18019" y1="56729" x2="16522" y2="57971"/>
                        <a14:foregroundMark x1="18309" y1="56108" x2="18309" y2="56108"/>
                        <a14:foregroundMark x1="18019" y1="56936" x2="18019" y2="56936"/>
                        <a14:foregroundMark x1="18164" y1="51208" x2="18164" y2="51208"/>
                        <a14:foregroundMark x1="73865" y1="52933" x2="74734" y2="74534"/>
                        <a14:foregroundMark x1="74734" y1="74534" x2="77198" y2="82402"/>
                        <a14:foregroundMark x1="77198" y1="82402" x2="82850" y2="82057"/>
                        <a14:foregroundMark x1="82850" y1="82057" x2="84010" y2="72947"/>
                        <a14:foregroundMark x1="84010" y1="72947" x2="80435" y2="64596"/>
                        <a14:foregroundMark x1="80435" y1="64596" x2="75024" y2="60524"/>
                        <a14:foregroundMark x1="55507" y1="49965" x2="45749" y2="83230"/>
                        <a14:foregroundMark x1="45749" y1="83230" x2="45024" y2="92202"/>
                        <a14:foregroundMark x1="45024" y1="92202" x2="52657" y2="84679"/>
                        <a14:foregroundMark x1="52657" y1="84679" x2="54976" y2="75707"/>
                        <a14:foregroundMark x1="54976" y1="75707" x2="55072" y2="66874"/>
                        <a14:foregroundMark x1="55072" y1="66874" x2="52464" y2="59489"/>
                        <a14:foregroundMark x1="52464" y1="59489" x2="52367" y2="58178"/>
                        <a14:foregroundMark x1="51353" y1="64527" x2="39034" y2="82954"/>
                        <a14:foregroundMark x1="39034" y1="82954" x2="37150" y2="89648"/>
                        <a14:foregroundMark x1="37150" y1="89648" x2="40483" y2="97032"/>
                        <a14:foregroundMark x1="40483" y1="97032" x2="47440" y2="93444"/>
                        <a14:foregroundMark x1="47440" y1="93444" x2="50048" y2="86749"/>
                        <a14:foregroundMark x1="50048" y1="86749" x2="51498" y2="70255"/>
                        <a14:foregroundMark x1="51498" y1="70255" x2="51208" y2="65424"/>
                        <a14:foregroundMark x1="52367" y1="19876" x2="47923" y2="24983"/>
                        <a14:foregroundMark x1="47923" y1="24983" x2="52029" y2="30435"/>
                        <a14:foregroundMark x1="52029" y1="30435" x2="57778" y2="32022"/>
                        <a14:foregroundMark x1="57778" y1="32022" x2="59420" y2="22429"/>
                        <a14:foregroundMark x1="59420" y1="22429" x2="55266" y2="17874"/>
                        <a14:foregroundMark x1="55266" y1="17874" x2="48261" y2="17529"/>
                        <a14:foregroundMark x1="48261" y1="17529" x2="46280" y2="18219"/>
                        <a14:foregroundMark x1="14010" y1="62043" x2="11498" y2="69703"/>
                        <a14:foregroundMark x1="11498" y1="69703" x2="12560" y2="77088"/>
                        <a14:foregroundMark x1="12560" y1="77088" x2="24493" y2="92961"/>
                        <a14:foregroundMark x1="24493" y1="92961" x2="25072" y2="77433"/>
                        <a14:foregroundMark x1="25072" y1="77433" x2="21546" y2="58592"/>
                        <a14:foregroundMark x1="21546" y1="58592" x2="17198" y2="55003"/>
                        <a14:foregroundMark x1="17198" y1="55003" x2="13575" y2="60455"/>
                        <a14:foregroundMark x1="13575" y1="60455" x2="13430" y2="60524"/>
                        <a14:foregroundMark x1="54879" y1="49965" x2="50865" y2="50193"/>
                        <a14:foregroundMark x1="45989" y1="56912" x2="46473" y2="62871"/>
                        <a14:foregroundMark x1="46473" y1="62871" x2="50435" y2="71222"/>
                        <a14:foregroundMark x1="50435" y1="71222" x2="55507" y2="75362"/>
                        <a14:foregroundMark x1="55507" y1="75362" x2="60773" y2="69979"/>
                        <a14:foregroundMark x1="60773" y1="69979" x2="60483" y2="62319"/>
                        <a14:foregroundMark x1="60483" y1="62319" x2="58261" y2="53623"/>
                        <a14:foregroundMark x1="58261" y1="53623" x2="56377" y2="51622"/>
                        <a14:foregroundMark x1="67281" y1="92078" x2="66908" y2="99862"/>
                        <a14:foregroundMark x1="69179" y1="52450" x2="67863" y2="79917"/>
                        <a14:foregroundMark x1="79517" y1="99586" x2="80870" y2="85300"/>
                        <a14:foregroundMark x1="80870" y1="85300" x2="81063" y2="87716"/>
                        <a14:foregroundMark x1="44879" y1="59213" x2="43623" y2="73913"/>
                        <a14:foregroundMark x1="43623" y1="73913" x2="41111" y2="79641"/>
                        <a14:foregroundMark x1="58599" y1="75914" x2="44493" y2="98758"/>
                        <a14:foregroundMark x1="44493" y1="98758" x2="44493" y2="98758"/>
                        <a14:foregroundMark x1="69565" y1="80193" x2="68019" y2="94548"/>
                        <a14:foregroundMark x1="68019" y1="94548" x2="67681" y2="95583"/>
                        <a14:backgroundMark x1="47440" y1="52243" x2="47440" y2="52243"/>
                        <a14:backgroundMark x1="50483" y1="51346" x2="44348" y2="57074"/>
                        <a14:backgroundMark x1="49372" y1="49551" x2="50531" y2="51415"/>
                        <a14:backgroundMark x1="47874" y1="51691" x2="52754" y2="48999"/>
                        <a14:backgroundMark x1="67101" y1="83437" x2="67101" y2="83437"/>
                        <a14:backgroundMark x1="67101" y1="83437" x2="66908" y2="87509"/>
                        <a14:backgroundMark x1="67101" y1="80745" x2="67488" y2="92063"/>
                        <a14:backgroundMark x1="67101" y1="79917" x2="67101" y2="79917"/>
                        <a14:backgroundMark x1="67101" y1="79917" x2="68019" y2="810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0735" y="3521247"/>
            <a:ext cx="4358186" cy="305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7466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2819400" y="2286000"/>
            <a:ext cx="3276600" cy="3733800"/>
            <a:chOff x="1219200" y="2514600"/>
            <a:chExt cx="3733800" cy="2286000"/>
          </a:xfrm>
        </p:grpSpPr>
        <p:sp>
          <p:nvSpPr>
            <p:cNvPr id="8" name="Right Arrow Callout 7"/>
            <p:cNvSpPr/>
            <p:nvPr/>
          </p:nvSpPr>
          <p:spPr>
            <a:xfrm>
              <a:off x="1219200" y="2514600"/>
              <a:ext cx="3733800" cy="2286000"/>
            </a:xfrm>
            <a:prstGeom prst="rightArrowCallout">
              <a:avLst>
                <a:gd name="adj1" fmla="val 25319"/>
                <a:gd name="adj2" fmla="val 26053"/>
                <a:gd name="adj3" fmla="val 25000"/>
                <a:gd name="adj4" fmla="val 67046"/>
              </a:avLst>
            </a:prstGeom>
            <a:solidFill>
              <a:schemeClr val="accent2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49" name="Text Box 3"/>
            <p:cNvSpPr txBox="1">
              <a:spLocks noChangeArrowheads="1"/>
            </p:cNvSpPr>
            <p:nvPr/>
          </p:nvSpPr>
          <p:spPr bwMode="auto">
            <a:xfrm>
              <a:off x="1306033" y="2514600"/>
              <a:ext cx="2431312" cy="9610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The British vowed to </a:t>
              </a:r>
              <a:r>
                <a:rPr lang="en-US" altLang="en-US" sz="2400" dirty="0">
                  <a:solidFill>
                    <a:srgbClr val="0062AC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continue impressment.</a:t>
              </a:r>
            </a:p>
          </p:txBody>
        </p:sp>
      </p:grpSp>
      <p:sp>
        <p:nvSpPr>
          <p:cNvPr id="10243" name="Text Box 3"/>
          <p:cNvSpPr txBox="1">
            <a:spLocks noChangeArrowheads="1"/>
          </p:cNvSpPr>
          <p:nvPr/>
        </p:nvSpPr>
        <p:spPr bwMode="auto">
          <a:xfrm>
            <a:off x="341194" y="1102668"/>
            <a:ext cx="941240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b="1" dirty="0">
                <a:latin typeface="Baskerville" panose="02020502070401020303" pitchFamily="18" charset="0"/>
                <a:ea typeface="Baskerville" panose="02020502070401020303" pitchFamily="18" charset="0"/>
              </a:rPr>
              <a:t>Relations with Britain worsened steadily in early 1812.</a:t>
            </a:r>
          </a:p>
        </p:txBody>
      </p: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096000" y="2286000"/>
            <a:ext cx="3276600" cy="3733800"/>
            <a:chOff x="4572000" y="2514600"/>
            <a:chExt cx="3276600" cy="3276600"/>
          </a:xfrm>
        </p:grpSpPr>
        <p:sp>
          <p:nvSpPr>
            <p:cNvPr id="10" name="Right Arrow Callout 9"/>
            <p:cNvSpPr/>
            <p:nvPr/>
          </p:nvSpPr>
          <p:spPr bwMode="auto">
            <a:xfrm rot="10800000">
              <a:off x="4572000" y="2514600"/>
              <a:ext cx="3276600" cy="3276600"/>
            </a:xfrm>
            <a:prstGeom prst="rightArrowCallout">
              <a:avLst>
                <a:gd name="adj1" fmla="val 25319"/>
                <a:gd name="adj2" fmla="val 26053"/>
                <a:gd name="adj3" fmla="val 25000"/>
                <a:gd name="adj4" fmla="val 67046"/>
              </a:avLst>
            </a:prstGeom>
            <a:solidFill>
              <a:srgbClr val="F2D99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247" name="Text Box 3"/>
            <p:cNvSpPr txBox="1">
              <a:spLocks noChangeArrowheads="1"/>
            </p:cNvSpPr>
            <p:nvPr/>
          </p:nvSpPr>
          <p:spPr bwMode="auto">
            <a:xfrm>
              <a:off x="5959151" y="3210342"/>
              <a:ext cx="1813249" cy="20256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24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In June 1812, </a:t>
              </a:r>
              <a:r>
                <a:rPr lang="en-US" altLang="en-US" sz="2400" dirty="0">
                  <a:solidFill>
                    <a:srgbClr val="0062AC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Congress declared </a:t>
              </a:r>
              <a:r>
                <a:rPr lang="en-US" altLang="en-US" sz="2400" b="1" dirty="0">
                  <a:solidFill>
                    <a:srgbClr val="0062AC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WAR</a:t>
              </a:r>
              <a:r>
                <a:rPr lang="en-US" altLang="en-US" sz="2400" dirty="0">
                  <a:solidFill>
                    <a:srgbClr val="0062AC"/>
                  </a:solidFill>
                  <a:latin typeface="Baskerville" panose="02020502070401020303" pitchFamily="18" charset="0"/>
                  <a:ea typeface="Baskerville" panose="02020502070401020303" pitchFamily="18" charset="0"/>
                </a:rPr>
                <a:t> on Britain</a:t>
              </a:r>
              <a:r>
                <a:rPr lang="en-US" altLang="en-US" sz="24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.</a:t>
              </a:r>
            </a:p>
          </p:txBody>
        </p:sp>
      </p:grpSp>
      <p:sp>
        <p:nvSpPr>
          <p:cNvPr id="14" name="Text Box 3"/>
          <p:cNvSpPr txBox="1">
            <a:spLocks noChangeArrowheads="1"/>
          </p:cNvSpPr>
          <p:nvPr/>
        </p:nvSpPr>
        <p:spPr bwMode="auto">
          <a:xfrm>
            <a:off x="2895600" y="4191000"/>
            <a:ext cx="2057400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Native Americans began new attacks </a:t>
            </a: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on settlers.</a:t>
            </a:r>
          </a:p>
        </p:txBody>
      </p:sp>
    </p:spTree>
    <p:extLst>
      <p:ext uri="{BB962C8B-B14F-4D97-AF65-F5344CB8AC3E}">
        <p14:creationId xmlns:p14="http://schemas.microsoft.com/office/powerpoint/2010/main" val="387326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2"/>
          <p:cNvSpPr txBox="1">
            <a:spLocks noChangeArrowheads="1"/>
          </p:cNvSpPr>
          <p:nvPr/>
        </p:nvSpPr>
        <p:spPr bwMode="auto">
          <a:xfrm>
            <a:off x="2092656" y="974545"/>
            <a:ext cx="8006687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latin typeface="Baskerville" panose="02020502070401020303" pitchFamily="18" charset="0"/>
                <a:ea typeface="Baskerville" panose="02020502070401020303" pitchFamily="18" charset="0"/>
              </a:rPr>
              <a:t>Americans were confident that they would win the war. However, the U.S. was not prepared.</a:t>
            </a:r>
            <a:endParaRPr lang="en-US" altLang="en-US" sz="2800" b="1" dirty="0">
              <a:solidFill>
                <a:srgbClr val="0070C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3316" name="Text Box 2"/>
          <p:cNvSpPr txBox="1">
            <a:spLocks noChangeArrowheads="1"/>
          </p:cNvSpPr>
          <p:nvPr/>
        </p:nvSpPr>
        <p:spPr bwMode="auto">
          <a:xfrm>
            <a:off x="2438399" y="3082925"/>
            <a:ext cx="7551761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800" dirty="0">
                <a:latin typeface="Baskerville" panose="02020502070401020303" pitchFamily="18" charset="0"/>
                <a:ea typeface="Baskerville" panose="02020502070401020303" pitchFamily="18" charset="0"/>
              </a:rPr>
              <a:t>Jefferson’s spending cuts had </a:t>
            </a:r>
            <a:r>
              <a:rPr lang="en-US" altLang="en-US" sz="2800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weakened the military.</a:t>
            </a:r>
          </a:p>
        </p:txBody>
      </p:sp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514600" y="4683126"/>
            <a:ext cx="2971800" cy="1200329"/>
          </a:xfrm>
          <a:prstGeom prst="rect">
            <a:avLst/>
          </a:prstGeom>
          <a:solidFill>
            <a:srgbClr val="B1EA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The </a:t>
            </a:r>
            <a:r>
              <a:rPr lang="en-US" altLang="en-US" sz="2400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navy</a:t>
            </a: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had only 16 warships ready for action.</a:t>
            </a:r>
            <a:endParaRPr lang="en-US" altLang="en-US" sz="2400" dirty="0">
              <a:solidFill>
                <a:srgbClr val="0070C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21" name="Text Box 2"/>
          <p:cNvSpPr txBox="1">
            <a:spLocks noChangeArrowheads="1"/>
          </p:cNvSpPr>
          <p:nvPr/>
        </p:nvSpPr>
        <p:spPr bwMode="auto">
          <a:xfrm>
            <a:off x="6858000" y="4683126"/>
            <a:ext cx="2667000" cy="1200329"/>
          </a:xfrm>
          <a:prstGeom prst="rect">
            <a:avLst/>
          </a:prstGeom>
          <a:solidFill>
            <a:srgbClr val="B1EA9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The </a:t>
            </a:r>
            <a:r>
              <a:rPr lang="en-US" altLang="en-US" sz="2400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army</a:t>
            </a: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had fewer than 7,000 soldiers.</a:t>
            </a:r>
            <a:endParaRPr lang="en-US" altLang="en-US" sz="2400" dirty="0">
              <a:solidFill>
                <a:srgbClr val="0070C0"/>
              </a:solidFill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11" name="AutoShape 11"/>
          <p:cNvSpPr>
            <a:spLocks noChangeArrowheads="1"/>
          </p:cNvSpPr>
          <p:nvPr/>
        </p:nvSpPr>
        <p:spPr bwMode="auto">
          <a:xfrm>
            <a:off x="5867399" y="2277188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  <p:sp>
        <p:nvSpPr>
          <p:cNvPr id="12" name="AutoShape 11"/>
          <p:cNvSpPr>
            <a:spLocks noChangeArrowheads="1"/>
          </p:cNvSpPr>
          <p:nvPr/>
        </p:nvSpPr>
        <p:spPr bwMode="auto">
          <a:xfrm>
            <a:off x="3733800" y="4040188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  <p:sp>
        <p:nvSpPr>
          <p:cNvPr id="13" name="AutoShape 11"/>
          <p:cNvSpPr>
            <a:spLocks noChangeArrowheads="1"/>
          </p:cNvSpPr>
          <p:nvPr/>
        </p:nvSpPr>
        <p:spPr bwMode="auto">
          <a:xfrm>
            <a:off x="7924800" y="4040188"/>
            <a:ext cx="457200" cy="4572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vert="eaVert" wrap="none"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endParaRPr lang="en-US" altLang="en-US">
              <a:latin typeface="Verdan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012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3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6" grpId="0"/>
      <p:bldP spid="41" grpId="0" animBg="1"/>
      <p:bldP spid="21" grpId="0" animBg="1"/>
      <p:bldP spid="11" grpId="0" animBg="1"/>
      <p:bldP spid="12" grpId="0" animBg="1"/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AF6EEA8E-D715-7642-9BA2-FF832D791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85" y="496371"/>
            <a:ext cx="10515600" cy="13255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George Washington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84388BB-6578-C74F-BF03-B6E40AA641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214360" cy="4351338"/>
          </a:xfrm>
        </p:spPr>
        <p:txBody>
          <a:bodyPr>
            <a:normAutofit lnSpcReduction="10000"/>
          </a:bodyPr>
          <a:lstStyle/>
          <a:p>
            <a:pPr eaLnBrk="1" hangingPunct="1"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Served as the 1</a:t>
            </a:r>
            <a:r>
              <a:rPr lang="en-US" baseline="30000" dirty="0">
                <a:latin typeface="Baskerville" panose="02020502070401020303" pitchFamily="18" charset="0"/>
                <a:ea typeface="Baskerville" panose="02020502070401020303" pitchFamily="18" charset="0"/>
              </a:rPr>
              <a:t>st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elected President of the United States.</a:t>
            </a:r>
          </a:p>
          <a:p>
            <a:pPr eaLnBrk="1" hangingPunct="1"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Elected unanimously by the Electoral College</a:t>
            </a:r>
          </a:p>
          <a:p>
            <a:pPr eaLnBrk="1" hangingPunct="1"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Set the following precedents:</a:t>
            </a:r>
          </a:p>
          <a:p>
            <a:pPr lvl="1"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Addressed as Mr. President</a:t>
            </a:r>
          </a:p>
          <a:p>
            <a:pPr lvl="1"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Selected a presidential cabinet</a:t>
            </a:r>
          </a:p>
          <a:p>
            <a:pPr lvl="1"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Established the powers of the Executive Branch</a:t>
            </a:r>
          </a:p>
          <a:p>
            <a:pPr lvl="1"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Adopted an manufacturing economy for our nation</a:t>
            </a:r>
          </a:p>
          <a:p>
            <a:pPr marL="0" indent="0">
              <a:buNone/>
              <a:defRPr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>
              <a:defRPr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Left the presidency after 8 years</a:t>
            </a:r>
          </a:p>
          <a:p>
            <a:pPr marL="0" indent="0">
              <a:buNone/>
              <a:defRPr/>
            </a:pPr>
            <a:endParaRPr lang="en-US" dirty="0"/>
          </a:p>
          <a:p>
            <a:pPr marL="0" indent="0">
              <a:buNone/>
              <a:defRPr/>
            </a:pPr>
            <a:endParaRPr lang="en-US" dirty="0"/>
          </a:p>
          <a:p>
            <a:pPr eaLnBrk="1" hangingPunct="1">
              <a:defRPr/>
            </a:pP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4C995C2-457F-8541-9857-939212991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6442" y="1690688"/>
            <a:ext cx="3138841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07FB417B-EFD8-5C4C-ACD6-EE1FD6302846}"/>
              </a:ext>
            </a:extLst>
          </p:cNvPr>
          <p:cNvSpPr/>
          <p:nvPr/>
        </p:nvSpPr>
        <p:spPr>
          <a:xfrm>
            <a:off x="406717" y="311705"/>
            <a:ext cx="86273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Review</a:t>
            </a:r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89F26-92F6-B241-8572-044D1BCAC9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Conflict in the South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4C2405-6C1E-4E4D-A413-1058581C1C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Native American </a:t>
            </a:r>
            <a:r>
              <a:rPr lang="en-US" sz="3200" i="1" dirty="0">
                <a:latin typeface="Baskerville" panose="02020502070401020303" pitchFamily="18" charset="0"/>
                <a:ea typeface="Baskerville" panose="02020502070401020303" pitchFamily="18" charset="0"/>
              </a:rPr>
              <a:t>Creek</a:t>
            </a: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 warriors attacked southern American settlements.</a:t>
            </a: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Andrew Jackson took command and defeated the Creeks at the Battle of Horseshoe Bend.</a:t>
            </a:r>
            <a:endParaRPr lang="en-US" sz="3200" i="1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After losing at the Battle of Horseshoe Bend Creeks were forced to give up millions of acres of land.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58955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h09_maps_ahon_se_p0335.jpg">
            <a:extLst>
              <a:ext uri="{FF2B5EF4-FFF2-40B4-BE49-F238E27FC236}">
                <a16:creationId xmlns:a16="http://schemas.microsoft.com/office/drawing/2014/main" id="{B5EC3BA0-74CE-5A46-8F81-78E2C0A1F7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132" y="307671"/>
            <a:ext cx="3804510" cy="24761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6565C14-DD2B-184D-84BD-FB55113D4BDE}"/>
              </a:ext>
            </a:extLst>
          </p:cNvPr>
          <p:cNvSpPr txBox="1"/>
          <p:nvPr/>
        </p:nvSpPr>
        <p:spPr>
          <a:xfrm>
            <a:off x="4258100" y="191150"/>
            <a:ext cx="455835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The British set up a  </a:t>
            </a:r>
            <a:r>
              <a:rPr lang="en-US" sz="24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blockade, 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the action of shutting a port or road to prevent people or supplies from coming into an area or leaving it.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25677F-ACEB-7D4C-9259-E39B2A764985}"/>
              </a:ext>
            </a:extLst>
          </p:cNvPr>
          <p:cNvSpPr/>
          <p:nvPr/>
        </p:nvSpPr>
        <p:spPr>
          <a:xfrm>
            <a:off x="4256395" y="2054389"/>
            <a:ext cx="551824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000" b="1" dirty="0">
                <a:latin typeface="Baskerville" panose="02020502070401020303" pitchFamily="18" charset="0"/>
                <a:ea typeface="Baskerville" panose="02020502070401020303" pitchFamily="18" charset="0"/>
              </a:rPr>
              <a:t>Britain had closed off all American ports by the war’s end.</a:t>
            </a:r>
          </a:p>
        </p:txBody>
      </p:sp>
      <p:pic>
        <p:nvPicPr>
          <p:cNvPr id="5" name="Picture 4" descr="ch09_img_ahon_se_p0328.jpg">
            <a:extLst>
              <a:ext uri="{FF2B5EF4-FFF2-40B4-BE49-F238E27FC236}">
                <a16:creationId xmlns:a16="http://schemas.microsoft.com/office/drawing/2014/main" id="{9E4733A7-219F-6A46-A3AD-176FDE00F3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1419" y="3003040"/>
            <a:ext cx="1857688" cy="34537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2">
            <a:extLst>
              <a:ext uri="{FF2B5EF4-FFF2-40B4-BE49-F238E27FC236}">
                <a16:creationId xmlns:a16="http://schemas.microsoft.com/office/drawing/2014/main" id="{221FB900-C3D5-B245-BCEA-F6C49514B13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49" y="3162808"/>
            <a:ext cx="4024951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In August 1812, </a:t>
            </a:r>
            <a:r>
              <a:rPr lang="en-US" altLang="en-US" sz="2400" b="1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the USS </a:t>
            </a:r>
            <a:r>
              <a:rPr lang="en-US" altLang="en-US" sz="2400" b="1" i="1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Constitution </a:t>
            </a: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defeated the British warship </a:t>
            </a:r>
            <a:r>
              <a:rPr lang="en-US" altLang="en-US" sz="2400" i="1" dirty="0">
                <a:latin typeface="Baskerville" panose="02020502070401020303" pitchFamily="18" charset="0"/>
                <a:ea typeface="Baskerville" panose="02020502070401020303" pitchFamily="18" charset="0"/>
              </a:rPr>
              <a:t>Guerrière </a:t>
            </a: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in the North Atlantic.</a:t>
            </a:r>
          </a:p>
        </p:txBody>
      </p:sp>
      <p:sp>
        <p:nvSpPr>
          <p:cNvPr id="7" name="Text Box 2">
            <a:extLst>
              <a:ext uri="{FF2B5EF4-FFF2-40B4-BE49-F238E27FC236}">
                <a16:creationId xmlns:a16="http://schemas.microsoft.com/office/drawing/2014/main" id="{031DF84D-0F70-9441-AC99-61C62341B2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3149" y="4973233"/>
            <a:ext cx="3837493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The ship’s thick wooden hull earned it the nickname </a:t>
            </a:r>
            <a:r>
              <a:rPr lang="en-US" altLang="en-US" sz="2400" b="1" dirty="0">
                <a:solidFill>
                  <a:srgbClr val="0062AC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“Old Ironsides.”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AEB623A-2F09-F342-BA64-0ED115A404A0}"/>
              </a:ext>
            </a:extLst>
          </p:cNvPr>
          <p:cNvSpPr txBox="1"/>
          <p:nvPr/>
        </p:nvSpPr>
        <p:spPr>
          <a:xfrm>
            <a:off x="6863033" y="5186988"/>
            <a:ext cx="53289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Baskerville" panose="02020502070401020303" pitchFamily="18" charset="0"/>
                <a:ea typeface="Baskerville" panose="02020502070401020303" pitchFamily="18" charset="0"/>
              </a:rPr>
              <a:t>Americans fought for control of the Great Lakes and forced the British to retreat to Canada. They followed them into Canada, defeating them at the Battle of Thames.</a:t>
            </a:r>
          </a:p>
        </p:txBody>
      </p:sp>
      <p:pic>
        <p:nvPicPr>
          <p:cNvPr id="5122" name="Picture 2" descr="Battle of the Thames, Oct 5, 1813. Kentucky Mounted Volunteers under  William Henry Harrison crush a combined British and Indian Army in Upper  Canada during the War of 1812. Painting by Don">
            <a:extLst>
              <a:ext uri="{FF2B5EF4-FFF2-40B4-BE49-F238E27FC236}">
                <a16:creationId xmlns:a16="http://schemas.microsoft.com/office/drawing/2014/main" id="{805E0140-FE2C-8D4A-8631-EF97F79CF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928" y="2504892"/>
            <a:ext cx="3458829" cy="2527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68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0DAED-C597-5A4B-AF2E-A6ED2230B1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Final Battles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CBEB7A-48CE-2646-853E-19544AA165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0377" y="1521726"/>
            <a:ext cx="7656393" cy="5336274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British strategy was to attack the nation’s capital,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Washington D.C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., where they set fire to several government buildings, including the White House.</a:t>
            </a:r>
          </a:p>
          <a:p>
            <a:endParaRPr lang="en-US" dirty="0"/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British moved to Baltimore to attack Fort McHenry, which defended the city’s harbor.</a:t>
            </a:r>
          </a:p>
          <a:p>
            <a:endParaRPr lang="en-US" dirty="0"/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After the Americans defense of Fort McHenry, Francis Scott Key saw that the U.S. flag was still flying and wrote a poem called the “Star Spangled Banner”. 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Congress made this the national anthem of the U.S. in 1931.</a:t>
            </a:r>
          </a:p>
          <a:p>
            <a:pPr marL="0" indent="0">
              <a:buNone/>
            </a:pPr>
            <a:endParaRPr lang="en-US" dirty="0"/>
          </a:p>
          <a:p>
            <a:endParaRPr lang="en-US" dirty="0"/>
          </a:p>
        </p:txBody>
      </p:sp>
      <p:pic>
        <p:nvPicPr>
          <p:cNvPr id="4098" name="Picture 2" descr="American Flag With Our National Anthem Lyrics&quot; Metal Sign - Pin-Ups For  Vets Store">
            <a:extLst>
              <a:ext uri="{FF2B5EF4-FFF2-40B4-BE49-F238E27FC236}">
                <a16:creationId xmlns:a16="http://schemas.microsoft.com/office/drawing/2014/main" id="{3BD667ED-DFE1-624D-8829-5C5F4321D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27" y="2688215"/>
            <a:ext cx="4104732" cy="207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73479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DF88D-04C9-844E-B9B2-8E50A61DB1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War of 1812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C9FE6E-2EE6-BF4E-AFD2-050210D687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Federalist critics who opposed the war called this “Mr. Madison’s War.” 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New Englanders in particular disliked the war because the blockade had damaged their trade.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 group of Federalists met in Hartford, Connecticut in Dec. 1814.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At the Hartford Convention, delegates suggested that New England states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withdraw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from the United States.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Convention ended with the news of a peace treaty.</a:t>
            </a:r>
          </a:p>
        </p:txBody>
      </p:sp>
    </p:spTree>
    <p:extLst>
      <p:ext uri="{BB962C8B-B14F-4D97-AF65-F5344CB8AC3E}">
        <p14:creationId xmlns:p14="http://schemas.microsoft.com/office/powerpoint/2010/main" val="20210591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869CD-98E2-AA4B-916E-ADA760CE61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War of 1812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14E26D-6F2A-8C49-80EE-6A11E30F5B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1814 on Christmas Eve both sides signed a treaty to end the war this treaty would be called the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Treaty of Ghent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News of the treaty took several weeks to reach the U.S. In that time, one more battle was fought. American forces under General Andrew Jackson won a stunning victory over the British at the Battle of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New Orleans.</a:t>
            </a: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lvl="0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War of 1812 was also called the “Second War of Independence.” With a victory, European powers would now have to respect the United States.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227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AA1207-BBB6-1B4B-AF75-6BF5AAA3B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Andrew Jackson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CBE497-65EC-8543-B8C9-500507E9CF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Revolutionary War Hero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1829-1837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“Old Hickory”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Stood for the idea that ordinary people should participate in political life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Democratic party</a:t>
            </a:r>
          </a:p>
        </p:txBody>
      </p:sp>
      <p:pic>
        <p:nvPicPr>
          <p:cNvPr id="3074" name="Picture 2" descr="Andrew Jackson - Presidency, Facts &amp; Trail of Tears - HISTORY">
            <a:extLst>
              <a:ext uri="{FF2B5EF4-FFF2-40B4-BE49-F238E27FC236}">
                <a16:creationId xmlns:a16="http://schemas.microsoft.com/office/drawing/2014/main" id="{55940646-7EB1-E34F-B502-3855F75777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1251" y="806824"/>
            <a:ext cx="4912658" cy="368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92020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563270-F2A3-814C-820D-493B6F1FC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Indian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F7F106-4794-A541-8CA1-E22D933160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99715"/>
            <a:ext cx="10515600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200" dirty="0">
                <a:latin typeface="Baskerville" panose="02020502070401020303" pitchFamily="18" charset="0"/>
                <a:ea typeface="Baskerville" panose="02020502070401020303" pitchFamily="18" charset="0"/>
              </a:rPr>
              <a:t>Native Americans of the Southeast: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100,000 Native Americans still lived east of the Mississippi River. Many were farmers or lived in towns.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Choctaw, Chickasaw, Cherokee, Creek – MS, AL, GA, NC, TN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Seminoles – FL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Cherokees adopted white customs, ran businesses, and claimed status as a separate nation.</a:t>
            </a:r>
          </a:p>
        </p:txBody>
      </p:sp>
    </p:spTree>
    <p:extLst>
      <p:ext uri="{BB962C8B-B14F-4D97-AF65-F5344CB8AC3E}">
        <p14:creationId xmlns:p14="http://schemas.microsoft.com/office/powerpoint/2010/main" val="397157194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4125E9-36A6-4C46-AB9D-9488303F4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Conflict over Land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A7D6D4-4EDF-624E-89D3-37AB87AE8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5169"/>
            <a:ext cx="10515600" cy="4351338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Native Americans in the Southeast would not move.</a:t>
            </a:r>
          </a:p>
          <a:p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1825 and 1827, Georgia passed laws forcing Creeks to give up their land, and tried to do the same with Cherokees.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24803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E2182-7152-EC45-8D0D-1A6FC9F82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Indian Removal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F5D1A-011F-864A-B538-A180CFDF75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Indian Removal Act of 1830 gave President Jackson authority to offer Native American nations land west of the MS in exchange for their land in the east.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Choctaws singed a treaty in 1830 and moved west to Indian Territory, mostly in present-day Oklahoma.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Cherokees were reluctant to give up their land. In 1838 President Martin Van Buren forced the Cherokees to move.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Cherokees were forced to march hundreds of miles with little food or shelter. 4,000 of 15,000 died along the way.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route of the forced relocation of Native Americans to “Indian Territory” became known as the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Trail of Tears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43601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4D5EAC-B871-1C45-94FE-A0263C5ECF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Industrial Revolution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EF53F-B96A-204E-B890-D00C07D92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During the Industrial Revolution,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machines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took the place of many hand tools.  </a:t>
            </a:r>
          </a:p>
          <a:p>
            <a:pPr fontAlgn="base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Much of the power once provided by people and horses began to be replaced, first by flowing water and then by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steam engines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Industrial Revolution began in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Britain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, in the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textile</a:t>
            </a:r>
            <a:r>
              <a:rPr lang="en-US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,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or cloth-making, industry.</a:t>
            </a:r>
          </a:p>
        </p:txBody>
      </p:sp>
      <p:pic>
        <p:nvPicPr>
          <p:cNvPr id="1026" name="Picture 2" descr="The First Industrial Revolution. The First Industrial Revolution began… |  by Miljan Elcic | Medium">
            <a:extLst>
              <a:ext uri="{FF2B5EF4-FFF2-40B4-BE49-F238E27FC236}">
                <a16:creationId xmlns:a16="http://schemas.microsoft.com/office/drawing/2014/main" id="{FBE6F6D9-0CBD-6244-81E4-FEB4CFCC46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0232" y="4584700"/>
            <a:ext cx="3568700" cy="227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Leaves &amp; Beans of History: The Industrial Revolution — Barista Guild">
            <a:extLst>
              <a:ext uri="{FF2B5EF4-FFF2-40B4-BE49-F238E27FC236}">
                <a16:creationId xmlns:a16="http://schemas.microsoft.com/office/drawing/2014/main" id="{AE8D7118-F312-8146-8EDE-387E39DC7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9506" y="4584700"/>
            <a:ext cx="4036447" cy="224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7119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>
            <a:extLst>
              <a:ext uri="{FF2B5EF4-FFF2-40B4-BE49-F238E27FC236}">
                <a16:creationId xmlns:a16="http://schemas.microsoft.com/office/drawing/2014/main" id="{0A55895F-1362-0040-990A-BA57E0E343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Issues During the Washington Presidency</a:t>
            </a:r>
          </a:p>
        </p:txBody>
      </p:sp>
      <p:sp>
        <p:nvSpPr>
          <p:cNvPr id="6147" name="Content Placeholder 2">
            <a:extLst>
              <a:ext uri="{FF2B5EF4-FFF2-40B4-BE49-F238E27FC236}">
                <a16:creationId xmlns:a16="http://schemas.microsoft.com/office/drawing/2014/main" id="{9D6884BC-B95F-5E47-B89E-688CA6B900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66725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Economic Crisis- War debt had made American credit questionable.</a:t>
            </a:r>
          </a:p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Whiskey Rebellion- Farmers in western Pennsylvania revolted against a tax on whiskey. </a:t>
            </a:r>
          </a:p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Development of Political Parties- Hamilton’s Federalists vs. Jefferson’s Democratic-Republicans.</a:t>
            </a:r>
          </a:p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French Revolution caused America to take sides in France.</a:t>
            </a:r>
          </a:p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War between France and Great Britain forced America to decide whether to support the French or the British.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B719DD-362F-5945-82EF-668749B6F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Causes of Industrialization in the U.S.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DD93BC-2D34-7B4E-A107-3C75538F450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War of 1812 forced the United States’ industry to grow.  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British navy blockaded United States ports, which forced Americans to depend on their own industries to supply goods.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B7A429-9E07-E740-8C13-9F8683EF7BAE}"/>
              </a:ext>
            </a:extLst>
          </p:cNvPr>
          <p:cNvSpPr/>
          <p:nvPr/>
        </p:nvSpPr>
        <p:spPr>
          <a:xfrm>
            <a:off x="5977217" y="3244334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73373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D979-C308-1242-ADF8-6EB8A5311F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New Ideas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8B275A-6DCA-3847-93D4-5D976639E8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base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Samuel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Slater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constructed a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steam-powered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 textile mill, completely from memory, that modeled those in Britain.</a:t>
            </a:r>
          </a:p>
          <a:p>
            <a:pPr lvl="1" fontAlgn="base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Samuel Slater’s textile plants would help modernize the United States’ industry.</a:t>
            </a:r>
          </a:p>
          <a:p>
            <a:pPr fontAlgn="base"/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fontAlgn="base"/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Mass production</a:t>
            </a:r>
            <a:r>
              <a:rPr lang="en-US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: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rapid manufacture of large numbers of identical objects.</a:t>
            </a:r>
          </a:p>
          <a:p>
            <a:pPr marL="0" indent="0" fontAlgn="base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021064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05AC25-5898-8740-81A0-B31865CF9F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Inventions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62FE5B-6574-7344-B5D5-4D44329BCE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Cotton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Gin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Created</a:t>
            </a:r>
            <a:r>
              <a:rPr lang="en-US" b="1" dirty="0"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1793 by Eli Whitney, it was a simple machine that increased the speed of cotton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production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 worker could process 50 times more cotton fiber with the gin than by hand.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This allowed cotton growing to become more profitable.</a:t>
            </a:r>
            <a:r>
              <a:rPr lang="en-US" dirty="0"/>
              <a:t>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Cotton production grew very quickly, so that it was ten times higher in 1820. </a:t>
            </a:r>
          </a:p>
          <a:p>
            <a:pPr marL="457200" lvl="1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Telegraph: a device that used electrical signals to send messages quickly over long distances; invented by Samuel F.B. Morse</a:t>
            </a:r>
            <a:endParaRPr lang="en-US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pic>
        <p:nvPicPr>
          <p:cNvPr id="4098" name="Picture 2" descr="Samuel Finley Breese Morse: Artist and Inventor | National Museum of  American History">
            <a:extLst>
              <a:ext uri="{FF2B5EF4-FFF2-40B4-BE49-F238E27FC236}">
                <a16:creationId xmlns:a16="http://schemas.microsoft.com/office/drawing/2014/main" id="{689702D7-3874-864C-BB5B-594FC2903E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5547" y="5142256"/>
            <a:ext cx="1995282" cy="1597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The Cotton Gin | The Eli Whitney Museum and Workshop">
            <a:extLst>
              <a:ext uri="{FF2B5EF4-FFF2-40B4-BE49-F238E27FC236}">
                <a16:creationId xmlns:a16="http://schemas.microsoft.com/office/drawing/2014/main" id="{9574ADDD-E7E4-0E4E-8BE5-A428D2DC6A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1222" y="244317"/>
            <a:ext cx="1932562" cy="1513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846764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AA1A9B-0127-664C-9A4C-49B1DB3AE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93991"/>
            <a:ext cx="10515600" cy="1325563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Transportation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B0C08E-E263-1B43-BD1D-01C1007BF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6008" y="4655370"/>
            <a:ext cx="6907306" cy="2129000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sz="26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Railroads</a:t>
            </a:r>
          </a:p>
          <a:p>
            <a:r>
              <a:rPr lang="en-US" sz="2600" dirty="0">
                <a:latin typeface="Baskerville" panose="02020502070401020303" pitchFamily="18" charset="0"/>
                <a:ea typeface="Baskerville" panose="02020502070401020303" pitchFamily="18" charset="0"/>
              </a:rPr>
              <a:t>Advantage: Railroads could be </a:t>
            </a:r>
            <a:r>
              <a:rPr lang="en-US" sz="26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built</a:t>
            </a:r>
            <a:r>
              <a:rPr lang="en-US" sz="2600" dirty="0">
                <a:latin typeface="Baskerville" panose="02020502070401020303" pitchFamily="18" charset="0"/>
                <a:ea typeface="Baskerville" panose="02020502070401020303" pitchFamily="18" charset="0"/>
              </a:rPr>
              <a:t> almost anywhere.</a:t>
            </a:r>
          </a:p>
          <a:p>
            <a:r>
              <a:rPr lang="en-US" sz="2600" dirty="0">
                <a:latin typeface="Baskerville" panose="02020502070401020303" pitchFamily="18" charset="0"/>
                <a:ea typeface="Baskerville" panose="02020502070401020303" pitchFamily="18" charset="0"/>
              </a:rPr>
              <a:t>First American-made steam locomotive was built in 1830. By 1840, about 3,000 miles of railway track had been built in the U.S.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Clipper - Wikipedia">
            <a:extLst>
              <a:ext uri="{FF2B5EF4-FFF2-40B4-BE49-F238E27FC236}">
                <a16:creationId xmlns:a16="http://schemas.microsoft.com/office/drawing/2014/main" id="{9E8DFDA1-46DD-1449-9A19-08021210F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1365" y="1904800"/>
            <a:ext cx="3359075" cy="2255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obert Fulton Sails on The Clermont">
            <a:extLst>
              <a:ext uri="{FF2B5EF4-FFF2-40B4-BE49-F238E27FC236}">
                <a16:creationId xmlns:a16="http://schemas.microsoft.com/office/drawing/2014/main" id="{E66E6F3F-F7F7-AE4F-8FF8-8FE3709A3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1329" y="1704440"/>
            <a:ext cx="3161130" cy="1724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ailroads In The 1800s (1840s): History And Photos">
            <a:extLst>
              <a:ext uri="{FF2B5EF4-FFF2-40B4-BE49-F238E27FC236}">
                <a16:creationId xmlns:a16="http://schemas.microsoft.com/office/drawing/2014/main" id="{58D3D18B-4BB5-AE47-8835-3B07BB28EF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1262" y="4340584"/>
            <a:ext cx="3359075" cy="2443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4B3FE23-4CEE-9E41-9A89-90AC0CFC66B7}"/>
              </a:ext>
            </a:extLst>
          </p:cNvPr>
          <p:cNvSpPr txBox="1"/>
          <p:nvPr/>
        </p:nvSpPr>
        <p:spPr>
          <a:xfrm>
            <a:off x="7749634" y="374209"/>
            <a:ext cx="31828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Steamboats</a:t>
            </a:r>
            <a:r>
              <a:rPr lang="en-US" sz="2400" b="1" u="sng" dirty="0">
                <a:latin typeface="Baskerville" panose="02020502070401020303" pitchFamily="18" charset="0"/>
                <a:ea typeface="Baskerville" panose="02020502070401020303" pitchFamily="18" charset="0"/>
              </a:rPr>
              <a:t>: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 Robert Fulton used a steam engine to power a boat.</a:t>
            </a:r>
            <a:endParaRPr lang="en-US" sz="2400" b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D04E90F-A6E3-1249-9548-69EE61F349EB}"/>
              </a:ext>
            </a:extLst>
          </p:cNvPr>
          <p:cNvSpPr txBox="1"/>
          <p:nvPr/>
        </p:nvSpPr>
        <p:spPr>
          <a:xfrm>
            <a:off x="406008" y="1771454"/>
            <a:ext cx="2525357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US" sz="24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Clipper Ships:</a:t>
            </a:r>
            <a:r>
              <a:rPr lang="en-US" sz="2400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a long slender ship with a tall mast that traveled much faster than steamboats</a:t>
            </a:r>
            <a:endParaRPr lang="en-US" sz="2400" b="1" u="sng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688416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3CCD52-1617-784E-8FBF-DE8E5E5A83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Factory Life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E057E40-EDCD-AB4E-AFDF-32C1F93095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Children were employed at factories as young as 7-8, with no opportunity for education. By 1880 more than a million children ages 10-15 worked for pay.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Factories were poorly lighted with little fresh air.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Machines caused injuries on the job.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Work days lasted 12-14 hours.</a:t>
            </a:r>
          </a:p>
        </p:txBody>
      </p:sp>
    </p:spTree>
    <p:extLst>
      <p:ext uri="{BB962C8B-B14F-4D97-AF65-F5344CB8AC3E}">
        <p14:creationId xmlns:p14="http://schemas.microsoft.com/office/powerpoint/2010/main" val="416603979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3AFF2-6865-D64F-BE25-FFB4D33098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Urbanization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67F77C-8BF4-7143-8448-52F5232FB7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U.S. cities grew larger.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Industrial Revolution spurred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urbanization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, or the growth of cities due to movement of people from rural areas to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cities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As more factories were built, agricultural workers were attracted to the new types of work available in the cities.</a:t>
            </a:r>
          </a:p>
        </p:txBody>
      </p:sp>
    </p:spTree>
    <p:extLst>
      <p:ext uri="{BB962C8B-B14F-4D97-AF65-F5344CB8AC3E}">
        <p14:creationId xmlns:p14="http://schemas.microsoft.com/office/powerpoint/2010/main" val="357423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63D6D4-BCDD-2044-919E-802D5C0964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 New Wave of Immigrants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73CD8B-5AAD-564E-A91D-DAE695D94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Millions of immigrants entered the United States, mostly from Western Europe, in the 1840s. </a:t>
            </a: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Causes: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They heard they could buy cheap land.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They thought their skills would serve them well in the U.S.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There were problems in their home country.</a:t>
            </a:r>
          </a:p>
        </p:txBody>
      </p:sp>
    </p:spTree>
    <p:extLst>
      <p:ext uri="{BB962C8B-B14F-4D97-AF65-F5344CB8AC3E}">
        <p14:creationId xmlns:p14="http://schemas.microsoft.com/office/powerpoint/2010/main" val="42446488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6A75BA-2A85-7946-B915-ED77EA4085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25888"/>
            <a:ext cx="10515600" cy="1325563"/>
          </a:xfrm>
        </p:spPr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Irish Immigrants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B3348-B8DB-E546-AC60-C64014F564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954" y="1287183"/>
            <a:ext cx="6842761" cy="2415742"/>
          </a:xfrm>
        </p:spPr>
        <p:txBody>
          <a:bodyPr>
            <a:normAutofit fontScale="92500" lnSpcReduction="20000"/>
          </a:bodyPr>
          <a:lstStyle/>
          <a:p>
            <a:r>
              <a:rPr lang="en-US" sz="2600" dirty="0">
                <a:latin typeface="Baskerville" panose="02020502070401020303" pitchFamily="18" charset="0"/>
                <a:ea typeface="Baskerville" panose="02020502070401020303" pitchFamily="18" charset="0"/>
              </a:rPr>
              <a:t>A </a:t>
            </a:r>
            <a:r>
              <a:rPr lang="en-US" sz="2600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famine</a:t>
            </a:r>
            <a:r>
              <a:rPr lang="en-US" sz="2600" dirty="0">
                <a:latin typeface="Baskerville" panose="02020502070401020303" pitchFamily="18" charset="0"/>
                <a:ea typeface="Baskerville" panose="02020502070401020303" pitchFamily="18" charset="0"/>
              </a:rPr>
              <a:t>, widespread starvation, hit Ireland in 1845 when a fungus destroyed the potato crop. More than a million starved to death, and a million more left Ireland.</a:t>
            </a:r>
            <a:br>
              <a:rPr lang="en-US" sz="2600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endParaRPr lang="en-US" sz="26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sz="2600" dirty="0">
                <a:latin typeface="Baskerville" panose="02020502070401020303" pitchFamily="18" charset="0"/>
                <a:ea typeface="Baskerville" panose="02020502070401020303" pitchFamily="18" charset="0"/>
              </a:rPr>
              <a:t>They found jobs in America in the lowliest jobs in construction or laying railroad track. Women were often employed as household workers.</a:t>
            </a:r>
          </a:p>
          <a:p>
            <a:pPr marL="0" indent="0">
              <a:buNone/>
            </a:pP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699CA8-5BA2-3B43-BC6D-5E2336B1A6C4}"/>
              </a:ext>
            </a:extLst>
          </p:cNvPr>
          <p:cNvSpPr txBox="1"/>
          <p:nvPr/>
        </p:nvSpPr>
        <p:spPr>
          <a:xfrm>
            <a:off x="752139" y="3859735"/>
            <a:ext cx="103434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latin typeface="Baskerville" panose="02020502070401020303" pitchFamily="18" charset="0"/>
                <a:ea typeface="Baskerville" panose="02020502070401020303" pitchFamily="18" charset="0"/>
              </a:rPr>
              <a:t>German Immigrants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F2F4190-4348-994F-9D99-E8EFC5F1F69C}"/>
              </a:ext>
            </a:extLst>
          </p:cNvPr>
          <p:cNvSpPr txBox="1"/>
          <p:nvPr/>
        </p:nvSpPr>
        <p:spPr>
          <a:xfrm>
            <a:off x="752139" y="4785987"/>
            <a:ext cx="10515599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Many German immigrants had taken part in revolutions against harsh rulers and fled to the U.S. when the revolutions failed.</a:t>
            </a:r>
            <a:b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</a:br>
            <a:endParaRPr lang="en-US" sz="2400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>
                <a:latin typeface="Baskerville" panose="02020502070401020303" pitchFamily="18" charset="0"/>
                <a:ea typeface="Baskerville" panose="02020502070401020303" pitchFamily="18" charset="0"/>
              </a:rPr>
              <a:t>Most Germans moved west in the Ohio Valley and Great Lakes Region.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C0E40D-7B34-6244-BDF1-43896EECD680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7229" y="302022"/>
            <a:ext cx="3158602" cy="2172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0" name="Picture 2" descr="A New Surge of Growth | German | Immigration and Relocation in U.S. History  | Classroom Materials at the Library of Congress | Library of Congress">
            <a:extLst>
              <a:ext uri="{FF2B5EF4-FFF2-40B4-BE49-F238E27FC236}">
                <a16:creationId xmlns:a16="http://schemas.microsoft.com/office/drawing/2014/main" id="{E2B4C971-04C6-984B-AB50-C0EE9FA758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0567" y="2816850"/>
            <a:ext cx="2766923" cy="189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28795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0D3FE1-3EFF-384A-B0DA-DD120466BF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Reaction Against Immigrants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CE865-3574-B045-8A58-CA8394299F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Some Americans worried about the growing foreign population.</a:t>
            </a:r>
          </a:p>
          <a:p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Nativists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: people who were fearful of or against immigrants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Nativists wanted to preserve the country for white, American-born protestants.</a:t>
            </a:r>
          </a:p>
          <a:p>
            <a:pPr lvl="1"/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Nativists especially opposed Irish immigration because most of the Irish were Roman Catholics.</a:t>
            </a:r>
          </a:p>
        </p:txBody>
      </p:sp>
    </p:spTree>
    <p:extLst>
      <p:ext uri="{BB962C8B-B14F-4D97-AF65-F5344CB8AC3E}">
        <p14:creationId xmlns:p14="http://schemas.microsoft.com/office/powerpoint/2010/main" val="21769514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>
            <a:extLst>
              <a:ext uri="{FF2B5EF4-FFF2-40B4-BE49-F238E27FC236}">
                <a16:creationId xmlns:a16="http://schemas.microsoft.com/office/drawing/2014/main" id="{6481CBF9-5862-5C41-BD73-774D29CE4E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John Adams</a:t>
            </a:r>
          </a:p>
        </p:txBody>
      </p:sp>
      <p:sp>
        <p:nvSpPr>
          <p:cNvPr id="9219" name="Content Placeholder 2">
            <a:extLst>
              <a:ext uri="{FF2B5EF4-FFF2-40B4-BE49-F238E27FC236}">
                <a16:creationId xmlns:a16="http://schemas.microsoft.com/office/drawing/2014/main" id="{9ABACAFF-B604-F341-B9E0-560E0BD67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President from 1797 to 1801</a:t>
            </a:r>
          </a:p>
          <a:p>
            <a:pPr eaLnBrk="1" hangingPunct="1">
              <a:defRPr/>
            </a:pPr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Supported by the Federalist.</a:t>
            </a:r>
          </a:p>
          <a:p>
            <a:pPr>
              <a:defRPr/>
            </a:pPr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XYZ Affair- French diplomats demanded a bribe before they would speak to American diplomats. </a:t>
            </a:r>
          </a:p>
          <a:p>
            <a:pPr>
              <a:defRPr/>
            </a:pPr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French government continued to attack American trading ships because of a treaty between the United States and Great Britain.</a:t>
            </a:r>
          </a:p>
          <a:p>
            <a:pPr>
              <a:defRPr/>
            </a:pPr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Adams was fearful of declaring war on France, but he did allow American warships to fire on French warships wherever they were attacking American merchant ships.</a:t>
            </a:r>
          </a:p>
          <a:p>
            <a:pPr marL="0" indent="0">
              <a:buNone/>
              <a:defRPr/>
            </a:pPr>
            <a:endParaRPr lang="en-US" altLang="en-US" dirty="0"/>
          </a:p>
        </p:txBody>
      </p:sp>
      <p:pic>
        <p:nvPicPr>
          <p:cNvPr id="3074" name="Picture 2" descr="Portrait of John Adams, the 2nd President of the United States">
            <a:extLst>
              <a:ext uri="{FF2B5EF4-FFF2-40B4-BE49-F238E27FC236}">
                <a16:creationId xmlns:a16="http://schemas.microsoft.com/office/drawing/2014/main" id="{173C461D-D24B-C149-AA6C-8D6911449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514" y="563878"/>
            <a:ext cx="2061845" cy="2061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>
            <a:extLst>
              <a:ext uri="{FF2B5EF4-FFF2-40B4-BE49-F238E27FC236}">
                <a16:creationId xmlns:a16="http://schemas.microsoft.com/office/drawing/2014/main" id="{91236FA6-B7B2-044C-9AC5-78305877C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Comparing Presidents</a:t>
            </a:r>
          </a:p>
        </p:txBody>
      </p:sp>
      <p:sp>
        <p:nvSpPr>
          <p:cNvPr id="12291" name="Text Placeholder 2">
            <a:extLst>
              <a:ext uri="{FF2B5EF4-FFF2-40B4-BE49-F238E27FC236}">
                <a16:creationId xmlns:a16="http://schemas.microsoft.com/office/drawing/2014/main" id="{FB44EA67-8515-1642-AB0F-27ADBA30855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Washington</a:t>
            </a:r>
          </a:p>
        </p:txBody>
      </p:sp>
      <p:sp>
        <p:nvSpPr>
          <p:cNvPr id="12292" name="Content Placeholder 3">
            <a:extLst>
              <a:ext uri="{FF2B5EF4-FFF2-40B4-BE49-F238E27FC236}">
                <a16:creationId xmlns:a16="http://schemas.microsoft.com/office/drawing/2014/main" id="{C7B1B487-BF2A-2D44-9CDE-068D03D61BC7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Believed the best thing for our country was a strong national government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Believed that an intellectual-economic elite social class should run the government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Very formal in his interactions with people </a:t>
            </a:r>
          </a:p>
        </p:txBody>
      </p:sp>
      <p:sp>
        <p:nvSpPr>
          <p:cNvPr id="12293" name="Text Placeholder 4">
            <a:extLst>
              <a:ext uri="{FF2B5EF4-FFF2-40B4-BE49-F238E27FC236}">
                <a16:creationId xmlns:a16="http://schemas.microsoft.com/office/drawing/2014/main" id="{ECEE2EB4-0798-9D4C-A967-D831A39CB6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Jefferson</a:t>
            </a:r>
          </a:p>
        </p:txBody>
      </p:sp>
      <p:sp>
        <p:nvSpPr>
          <p:cNvPr id="12294" name="Content Placeholder 5">
            <a:extLst>
              <a:ext uri="{FF2B5EF4-FFF2-40B4-BE49-F238E27FC236}">
                <a16:creationId xmlns:a16="http://schemas.microsoft.com/office/drawing/2014/main" id="{9E2244CC-A58D-D047-AD2C-2D7058648D6A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Believed the power in the hands of state government was better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Believed that the more people who were involved in democracy the better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Very informal in his interactions with people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1">
            <a:extLst>
              <a:ext uri="{FF2B5EF4-FFF2-40B4-BE49-F238E27FC236}">
                <a16:creationId xmlns:a16="http://schemas.microsoft.com/office/drawing/2014/main" id="{E81036CA-E591-FA4A-A6C2-F67C5FA0E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Thomas Jefferson</a:t>
            </a:r>
          </a:p>
        </p:txBody>
      </p:sp>
      <p:sp>
        <p:nvSpPr>
          <p:cNvPr id="13315" name="Content Placeholder 2">
            <a:extLst>
              <a:ext uri="{FF2B5EF4-FFF2-40B4-BE49-F238E27FC236}">
                <a16:creationId xmlns:a16="http://schemas.microsoft.com/office/drawing/2014/main" id="{42A863E1-44E4-0244-9A4E-3E81C9450E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8397240" cy="4351338"/>
          </a:xfrm>
        </p:spPr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Democratic-Republican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Served two terms from 1801 to 1809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Believed in a small federal government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Believed that the government should stay out of economic affairs (laissez faire).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Reduced the size of the federal government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Did keep repaying the national debt</a:t>
            </a:r>
          </a:p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Did not fire Federalists who had been hired during the previous administration.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B0481E0-5998-9443-B2F8-D40DAEB8C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8614428" y="1027906"/>
            <a:ext cx="2739372" cy="3267181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009AF1-9356-A14A-8781-1B89DC3DC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Focus Questions</a:t>
            </a:r>
            <a:endParaRPr lang="en-US" dirty="0"/>
          </a:p>
        </p:txBody>
      </p:sp>
      <p:pic>
        <p:nvPicPr>
          <p:cNvPr id="4" name="Content Placeholder 13">
            <a:extLst>
              <a:ext uri="{FF2B5EF4-FFF2-40B4-BE49-F238E27FC236}">
                <a16:creationId xmlns:a16="http://schemas.microsoft.com/office/drawing/2014/main" id="{FA29BCF8-BF87-8B43-9D87-344E1E200E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958" b="90000" l="10000" r="90000">
                        <a14:foregroundMark x1="32708" y1="7292" x2="32708" y2="7292"/>
                        <a14:foregroundMark x1="37708" y1="3958" x2="37708" y2="3958"/>
                      </a14:backgroundRemoval>
                    </a14:imgEffect>
                  </a14:imgLayer>
                </a14:imgProps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4320382" y="138113"/>
            <a:ext cx="2266950" cy="226695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43E73F1A-9CF4-F647-9C40-AF2869F4F8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was the importance of the purchase and exploration of the Louisiana Territory?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What were the causes and effects of the War of 1812?</a:t>
            </a:r>
          </a:p>
        </p:txBody>
      </p:sp>
    </p:spTree>
    <p:extLst>
      <p:ext uri="{BB962C8B-B14F-4D97-AF65-F5344CB8AC3E}">
        <p14:creationId xmlns:p14="http://schemas.microsoft.com/office/powerpoint/2010/main" val="32081360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8F1C8-818D-D244-AF34-B4E83EF9F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5816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dirty="0">
                <a:latin typeface="Baskerville" panose="02020502070401020303" pitchFamily="18" charset="0"/>
                <a:ea typeface="Baskerville" panose="02020502070401020303" pitchFamily="18" charset="0"/>
              </a:rPr>
              <a:t>Louisiana Purchase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523A4A-EACF-BD47-858B-FADCA866A4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872" y="1426823"/>
            <a:ext cx="6399179" cy="4351338"/>
          </a:xfrm>
        </p:spPr>
        <p:txBody>
          <a:bodyPr>
            <a:normAutofit fontScale="92500"/>
          </a:bodyPr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By 1800 more than 1 million settlers lived between the Appalachia Mountains and the Mississippi River.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Mississippi River 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was very important to farmers for shipping goods.</a:t>
            </a: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Spain controlled the MS River and NOLA and had threatened to close the port.</a:t>
            </a:r>
          </a:p>
          <a:p>
            <a:pPr marL="0" indent="0">
              <a:buNone/>
            </a:pPr>
            <a:endParaRPr 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pPr marL="0" indent="0">
              <a:buNone/>
            </a:pP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In 1795 US negotiated a treaty with </a:t>
            </a:r>
            <a:r>
              <a:rPr 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Spain</a:t>
            </a:r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.</a:t>
            </a:r>
          </a:p>
        </p:txBody>
      </p:sp>
      <p:pic>
        <p:nvPicPr>
          <p:cNvPr id="4" name="Picture 8" descr="ch09_maps_ahon_se_p0316.jpg">
            <a:extLst>
              <a:ext uri="{FF2B5EF4-FFF2-40B4-BE49-F238E27FC236}">
                <a16:creationId xmlns:a16="http://schemas.microsoft.com/office/drawing/2014/main" id="{EE46C753-FB22-1A4E-8BA4-26E4965031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24" t="20772" r="6827" b="24243"/>
          <a:stretch>
            <a:fillRect/>
          </a:stretch>
        </p:blipFill>
        <p:spPr bwMode="auto">
          <a:xfrm>
            <a:off x="8055560" y="323039"/>
            <a:ext cx="3834262" cy="44241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" name="Group 14">
            <a:extLst>
              <a:ext uri="{FF2B5EF4-FFF2-40B4-BE49-F238E27FC236}">
                <a16:creationId xmlns:a16="http://schemas.microsoft.com/office/drawing/2014/main" id="{855672C6-BE9F-CB4D-B158-BFF21CBF09FD}"/>
              </a:ext>
            </a:extLst>
          </p:cNvPr>
          <p:cNvGrpSpPr>
            <a:grpSpLocks/>
          </p:cNvGrpSpPr>
          <p:nvPr/>
        </p:nvGrpSpPr>
        <p:grpSpPr bwMode="auto">
          <a:xfrm>
            <a:off x="6679222" y="3451119"/>
            <a:ext cx="3398197" cy="3204960"/>
            <a:chOff x="1371600" y="2667000"/>
            <a:chExt cx="5791200" cy="3048000"/>
          </a:xfrm>
        </p:grpSpPr>
        <p:sp>
          <p:nvSpPr>
            <p:cNvPr id="6" name="Vertical Scroll 5">
              <a:extLst>
                <a:ext uri="{FF2B5EF4-FFF2-40B4-BE49-F238E27FC236}">
                  <a16:creationId xmlns:a16="http://schemas.microsoft.com/office/drawing/2014/main" id="{F583BB2E-BE09-BE49-B73C-4C6D40C69E97}"/>
                </a:ext>
              </a:extLst>
            </p:cNvPr>
            <p:cNvSpPr/>
            <p:nvPr/>
          </p:nvSpPr>
          <p:spPr>
            <a:xfrm>
              <a:off x="1371600" y="2667000"/>
              <a:ext cx="5791200" cy="3048000"/>
            </a:xfrm>
            <a:prstGeom prst="verticalScroll">
              <a:avLst/>
            </a:prstGeom>
            <a:solidFill>
              <a:srgbClr val="F2D99C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en-US" dirty="0">
                  <a:solidFill>
                    <a:schemeClr val="tx1"/>
                  </a:solidFill>
                  <a:latin typeface="Verdana" pitchFamily="34" charset="0"/>
                </a:rPr>
                <a:t>This treaty guaranteed Americans’ right to ship goods down the Mississippi River to New Orleans.</a:t>
              </a:r>
            </a:p>
            <a:p>
              <a:pPr algn="ctr">
                <a:defRPr/>
              </a:pPr>
              <a:endParaRPr lang="en-US" dirty="0"/>
            </a:p>
          </p:txBody>
        </p:sp>
        <p:sp>
          <p:nvSpPr>
            <p:cNvPr id="7" name="Text Box 2">
              <a:extLst>
                <a:ext uri="{FF2B5EF4-FFF2-40B4-BE49-F238E27FC236}">
                  <a16:creationId xmlns:a16="http://schemas.microsoft.com/office/drawing/2014/main" id="{619408F8-D8CC-8045-8966-00691A6D64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92087" y="3069566"/>
              <a:ext cx="4800599" cy="3512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b="1" dirty="0">
                  <a:latin typeface="Verdana" pitchFamily="34" charset="0"/>
                </a:rPr>
                <a:t>Pinckney Treaty</a:t>
              </a:r>
              <a:endParaRPr lang="en-US" altLang="en-US" dirty="0">
                <a:latin typeface="Verdana" pitchFamily="34" charset="0"/>
              </a:endParaRPr>
            </a:p>
          </p:txBody>
        </p:sp>
      </p:grpSp>
      <p:sp>
        <p:nvSpPr>
          <p:cNvPr id="8" name="Right Arrow 7">
            <a:extLst>
              <a:ext uri="{FF2B5EF4-FFF2-40B4-BE49-F238E27FC236}">
                <a16:creationId xmlns:a16="http://schemas.microsoft.com/office/drawing/2014/main" id="{73BA1CF4-7FC5-4041-9226-971791D25AE1}"/>
              </a:ext>
            </a:extLst>
          </p:cNvPr>
          <p:cNvSpPr/>
          <p:nvPr/>
        </p:nvSpPr>
        <p:spPr>
          <a:xfrm>
            <a:off x="6043791" y="5431177"/>
            <a:ext cx="635431" cy="37195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055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3385A3-50D5-5040-AFFE-44744B3DF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Louisiana Purchase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6F687D-E0F8-9848-B523-7AF8A1D253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2024" y="1612224"/>
            <a:ext cx="7333034" cy="3983358"/>
          </a:xfrm>
        </p:spPr>
        <p:txBody>
          <a:bodyPr/>
          <a:lstStyle/>
          <a:p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Later, after the treaty had been signed, Spain secretly sold the land to </a:t>
            </a:r>
            <a:r>
              <a:rPr lang="en-US" altLang="en-US" b="1" u="sng" dirty="0">
                <a:solidFill>
                  <a:srgbClr val="C00000"/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France</a:t>
            </a:r>
            <a:r>
              <a:rPr lang="en-US" alt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!</a:t>
            </a:r>
          </a:p>
          <a:p>
            <a:pPr marL="0" indent="0">
              <a:buNone/>
            </a:pPr>
            <a:endParaRPr lang="en-US" altLang="en-US" dirty="0">
              <a:latin typeface="Baskerville" panose="02020502070401020303" pitchFamily="18" charset="0"/>
              <a:ea typeface="Baskerville" panose="02020502070401020303" pitchFamily="18" charset="0"/>
            </a:endParaRPr>
          </a:p>
          <a:p>
            <a:r>
              <a:rPr lang="en-US" dirty="0">
                <a:latin typeface="Baskerville" panose="02020502070401020303" pitchFamily="18" charset="0"/>
                <a:ea typeface="Baskerville" panose="02020502070401020303" pitchFamily="18" charset="0"/>
              </a:rPr>
              <a:t>The Spanish suddenly changed their policy and closed New Orleans to American farmers.</a:t>
            </a:r>
          </a:p>
        </p:txBody>
      </p:sp>
      <p:grpSp>
        <p:nvGrpSpPr>
          <p:cNvPr id="4" name="Group 5">
            <a:extLst>
              <a:ext uri="{FF2B5EF4-FFF2-40B4-BE49-F238E27FC236}">
                <a16:creationId xmlns:a16="http://schemas.microsoft.com/office/drawing/2014/main" id="{2225F90D-0053-264E-81B5-8233A42D8AC5}"/>
              </a:ext>
            </a:extLst>
          </p:cNvPr>
          <p:cNvGrpSpPr>
            <a:grpSpLocks/>
          </p:cNvGrpSpPr>
          <p:nvPr/>
        </p:nvGrpSpPr>
        <p:grpSpPr bwMode="auto">
          <a:xfrm rot="20764271">
            <a:off x="7796098" y="801901"/>
            <a:ext cx="3940363" cy="2549216"/>
            <a:chOff x="1905000" y="3048000"/>
            <a:chExt cx="5867400" cy="3124200"/>
          </a:xfrm>
        </p:grpSpPr>
        <p:sp>
          <p:nvSpPr>
            <p:cNvPr id="5" name="Explosion 1 4">
              <a:extLst>
                <a:ext uri="{FF2B5EF4-FFF2-40B4-BE49-F238E27FC236}">
                  <a16:creationId xmlns:a16="http://schemas.microsoft.com/office/drawing/2014/main" id="{276785B6-D019-DF40-96C6-1928357889F1}"/>
                </a:ext>
              </a:extLst>
            </p:cNvPr>
            <p:cNvSpPr/>
            <p:nvPr/>
          </p:nvSpPr>
          <p:spPr>
            <a:xfrm>
              <a:off x="1905000" y="3048000"/>
              <a:ext cx="5867400" cy="3124200"/>
            </a:xfrm>
            <a:prstGeom prst="irregularSeal1">
              <a:avLst/>
            </a:prstGeom>
            <a:solidFill>
              <a:srgbClr val="FF33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A91F351B-664D-0C4C-9BE7-90FDB732E1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52799" y="4044305"/>
              <a:ext cx="2971800" cy="1131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dirty="0">
                  <a:solidFill>
                    <a:schemeClr val="bg1"/>
                  </a:solidFill>
                  <a:latin typeface="Verdana" pitchFamily="34" charset="0"/>
                </a:rPr>
                <a:t>Westerners demanded war with Spain.</a:t>
              </a:r>
              <a:endParaRPr lang="en-US" altLang="en-US" b="1" dirty="0">
                <a:solidFill>
                  <a:schemeClr val="bg1"/>
                </a:solidFill>
                <a:latin typeface="Verdana" pitchFamily="34" charset="0"/>
              </a:endParaRPr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07C76C5D-7985-484B-B448-ED39D52C3A7E}"/>
              </a:ext>
            </a:extLst>
          </p:cNvPr>
          <p:cNvSpPr/>
          <p:nvPr/>
        </p:nvSpPr>
        <p:spPr>
          <a:xfrm>
            <a:off x="770026" y="4718419"/>
            <a:ext cx="418882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en-US" sz="2700" dirty="0">
                <a:latin typeface="Baskerville" panose="02020502070401020303" pitchFamily="18" charset="0"/>
                <a:ea typeface="Baskerville" panose="02020502070401020303" pitchFamily="18" charset="0"/>
              </a:rPr>
              <a:t>Jefferson feared that France would become dominant in America,</a:t>
            </a:r>
            <a:r>
              <a:rPr lang="en-US" altLang="en-US" sz="2700" b="1" dirty="0">
                <a:solidFill>
                  <a:schemeClr val="accent1">
                    <a:lumMod val="75000"/>
                  </a:schemeClr>
                </a:solidFill>
                <a:latin typeface="Baskerville" panose="02020502070401020303" pitchFamily="18" charset="0"/>
                <a:ea typeface="Baskerville" panose="02020502070401020303" pitchFamily="18" charset="0"/>
              </a:rPr>
              <a:t> </a:t>
            </a:r>
            <a:r>
              <a:rPr lang="en-US" altLang="en-US" sz="2700" dirty="0">
                <a:latin typeface="Baskerville" panose="02020502070401020303" pitchFamily="18" charset="0"/>
                <a:ea typeface="Baskerville" panose="02020502070401020303" pitchFamily="18" charset="0"/>
              </a:rPr>
              <a:t>as it was becoming in Europe under Napoleon.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D10D4A3-5227-B74F-A401-8B21DB680889}"/>
              </a:ext>
            </a:extLst>
          </p:cNvPr>
          <p:cNvSpPr/>
          <p:nvPr/>
        </p:nvSpPr>
        <p:spPr>
          <a:xfrm>
            <a:off x="4999012" y="4499013"/>
            <a:ext cx="683071" cy="2258768"/>
          </a:xfrm>
          <a:prstGeom prst="rect">
            <a:avLst/>
          </a:prstGeom>
          <a:solidFill>
            <a:srgbClr val="0070C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" anchor="ctr"/>
          <a:lstStyle/>
          <a:p>
            <a:pPr algn="ctr">
              <a:defRPr/>
            </a:pPr>
            <a:r>
              <a:rPr lang="en-US" dirty="0">
                <a:solidFill>
                  <a:schemeClr val="bg1"/>
                </a:solidFill>
              </a:rPr>
              <a:t>French territory</a:t>
            </a:r>
          </a:p>
        </p:txBody>
      </p:sp>
      <p:grpSp>
        <p:nvGrpSpPr>
          <p:cNvPr id="10" name="Group 12">
            <a:extLst>
              <a:ext uri="{FF2B5EF4-FFF2-40B4-BE49-F238E27FC236}">
                <a16:creationId xmlns:a16="http://schemas.microsoft.com/office/drawing/2014/main" id="{52EF3A76-0D37-F447-B51F-9CEBEC3A0269}"/>
              </a:ext>
            </a:extLst>
          </p:cNvPr>
          <p:cNvGrpSpPr>
            <a:grpSpLocks/>
          </p:cNvGrpSpPr>
          <p:nvPr/>
        </p:nvGrpSpPr>
        <p:grpSpPr bwMode="auto">
          <a:xfrm>
            <a:off x="5776656" y="4011905"/>
            <a:ext cx="5069295" cy="2745875"/>
            <a:chOff x="3769310" y="3294551"/>
            <a:chExt cx="3733800" cy="2743200"/>
          </a:xfrm>
        </p:grpSpPr>
        <p:sp>
          <p:nvSpPr>
            <p:cNvPr id="11" name="Left Arrow 10">
              <a:extLst>
                <a:ext uri="{FF2B5EF4-FFF2-40B4-BE49-F238E27FC236}">
                  <a16:creationId xmlns:a16="http://schemas.microsoft.com/office/drawing/2014/main" id="{73B11E1B-ED4C-944D-8078-63DE8E28A5EE}"/>
                </a:ext>
              </a:extLst>
            </p:cNvPr>
            <p:cNvSpPr/>
            <p:nvPr/>
          </p:nvSpPr>
          <p:spPr>
            <a:xfrm>
              <a:off x="3769310" y="3294551"/>
              <a:ext cx="3733800" cy="2743200"/>
            </a:xfrm>
            <a:prstGeom prst="lef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FC249C06-8DB0-4B40-BD57-55244B1471F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79346" y="3937270"/>
              <a:ext cx="3200400" cy="13836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</a:pPr>
              <a:r>
                <a:rPr lang="en-US" altLang="en-US" sz="2800" dirty="0">
                  <a:latin typeface="Baskerville" panose="02020502070401020303" pitchFamily="18" charset="0"/>
                  <a:ea typeface="Baskerville" panose="02020502070401020303" pitchFamily="18" charset="0"/>
                </a:rPr>
                <a:t>If this happened, westward expansion of the United States would be blocked.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777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889</TotalTime>
  <Words>2255</Words>
  <Application>Microsoft Macintosh PowerPoint</Application>
  <PresentationFormat>Widescreen</PresentationFormat>
  <Paragraphs>213</Paragraphs>
  <Slides>38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4" baseType="lpstr">
      <vt:lpstr>Arial</vt:lpstr>
      <vt:lpstr>Baskerville</vt:lpstr>
      <vt:lpstr>Calibri</vt:lpstr>
      <vt:lpstr>Calibri Light</vt:lpstr>
      <vt:lpstr>Verdana</vt:lpstr>
      <vt:lpstr>Office Theme</vt:lpstr>
      <vt:lpstr> A Changing Nation</vt:lpstr>
      <vt:lpstr>George Washington</vt:lpstr>
      <vt:lpstr>Issues During the Washington Presidency</vt:lpstr>
      <vt:lpstr>John Adams</vt:lpstr>
      <vt:lpstr>Comparing Presidents</vt:lpstr>
      <vt:lpstr>Thomas Jefferson</vt:lpstr>
      <vt:lpstr>Focus Questions</vt:lpstr>
      <vt:lpstr>Louisiana Purchase</vt:lpstr>
      <vt:lpstr>Louisiana Purchase</vt:lpstr>
      <vt:lpstr>Louisiana Purchase</vt:lpstr>
      <vt:lpstr>PowerPoint Presentation</vt:lpstr>
      <vt:lpstr>Lewis and Clark</vt:lpstr>
      <vt:lpstr>Lewis and Clark Expedition</vt:lpstr>
      <vt:lpstr>American Neutrality is Challenged</vt:lpstr>
      <vt:lpstr>Embargo Act</vt:lpstr>
      <vt:lpstr>PowerPoint Presentation</vt:lpstr>
      <vt:lpstr>War of 1812</vt:lpstr>
      <vt:lpstr>PowerPoint Presentation</vt:lpstr>
      <vt:lpstr>PowerPoint Presentation</vt:lpstr>
      <vt:lpstr>Conflict in the South</vt:lpstr>
      <vt:lpstr>PowerPoint Presentation</vt:lpstr>
      <vt:lpstr>Final Battles</vt:lpstr>
      <vt:lpstr>War of 1812</vt:lpstr>
      <vt:lpstr>War of 1812</vt:lpstr>
      <vt:lpstr>Andrew Jackson</vt:lpstr>
      <vt:lpstr>Indian Removal</vt:lpstr>
      <vt:lpstr>Conflict over Land</vt:lpstr>
      <vt:lpstr>Indian Removal</vt:lpstr>
      <vt:lpstr>Industrial Revolution</vt:lpstr>
      <vt:lpstr>Causes of Industrialization in the U.S.</vt:lpstr>
      <vt:lpstr> New Ideas</vt:lpstr>
      <vt:lpstr>Inventions</vt:lpstr>
      <vt:lpstr>Transportation</vt:lpstr>
      <vt:lpstr>Factory Life</vt:lpstr>
      <vt:lpstr>Urbanization</vt:lpstr>
      <vt:lpstr>A New Wave of Immigrants</vt:lpstr>
      <vt:lpstr>Irish Immigrants</vt:lpstr>
      <vt:lpstr>Reaction Against Immigrants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9:   The Era of Thomas Jefferson</dc:title>
  <dc:creator>Gatlin, Kari</dc:creator>
  <cp:lastModifiedBy>Gatlin, Kari</cp:lastModifiedBy>
  <cp:revision>53</cp:revision>
  <dcterms:created xsi:type="dcterms:W3CDTF">2021-01-22T20:11:17Z</dcterms:created>
  <dcterms:modified xsi:type="dcterms:W3CDTF">2022-03-23T19:25:33Z</dcterms:modified>
</cp:coreProperties>
</file>