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7" r:id="rId6"/>
    <p:sldId id="273" r:id="rId7"/>
    <p:sldId id="264" r:id="rId8"/>
    <p:sldId id="265" r:id="rId9"/>
    <p:sldId id="274" r:id="rId10"/>
    <p:sldId id="266" r:id="rId11"/>
    <p:sldId id="267" r:id="rId12"/>
    <p:sldId id="268" r:id="rId13"/>
    <p:sldId id="269" r:id="rId14"/>
    <p:sldId id="270" r:id="rId15"/>
    <p:sldId id="271" r:id="rId16"/>
    <p:sldId id="272" r:id="rId17"/>
    <p:sldId id="258" r:id="rId18"/>
    <p:sldId id="259" r:id="rId19"/>
    <p:sldId id="260" r:id="rId20"/>
    <p:sldId id="261" r:id="rId21"/>
    <p:sldId id="26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2"/>
  </p:normalViewPr>
  <p:slideViewPr>
    <p:cSldViewPr>
      <p:cViewPr varScale="1">
        <p:scale>
          <a:sx n="111" d="100"/>
          <a:sy n="111" d="100"/>
        </p:scale>
        <p:origin x="168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uston, David" userId="S::dhouston@pearlk12.com::469687c1-9dc0-4690-91e3-2c4aac47f475" providerId="AD" clId="Web-{8BEC36DC-BA87-89ED-B37B-12D2D8AEFC81}"/>
    <pc:docChg chg="addSld delSld sldOrd addMainMaster modMainMaster">
      <pc:chgData name="Houston, David" userId="S::dhouston@pearlk12.com::469687c1-9dc0-4690-91e3-2c4aac47f475" providerId="AD" clId="Web-{8BEC36DC-BA87-89ED-B37B-12D2D8AEFC81}" dt="2020-11-30T13:31:30.084" v="17"/>
      <pc:docMkLst>
        <pc:docMk/>
      </pc:docMkLst>
      <pc:sldChg chg="ord">
        <pc:chgData name="Houston, David" userId="S::dhouston@pearlk12.com::469687c1-9dc0-4690-91e3-2c4aac47f475" providerId="AD" clId="Web-{8BEC36DC-BA87-89ED-B37B-12D2D8AEFC81}" dt="2020-11-30T13:31:30.084" v="17"/>
        <pc:sldMkLst>
          <pc:docMk/>
          <pc:sldMk cId="0" sldId="262"/>
        </pc:sldMkLst>
      </pc:sldChg>
      <pc:sldChg chg="new del">
        <pc:chgData name="Houston, David" userId="S::dhouston@pearlk12.com::469687c1-9dc0-4690-91e3-2c4aac47f475" providerId="AD" clId="Web-{8BEC36DC-BA87-89ED-B37B-12D2D8AEFC81}" dt="2020-11-30T13:28:04.268" v="6"/>
        <pc:sldMkLst>
          <pc:docMk/>
          <pc:sldMk cId="3878120685" sldId="275"/>
        </pc:sldMkLst>
      </pc:sldChg>
      <pc:sldChg chg="add ord">
        <pc:chgData name="Houston, David" userId="S::dhouston@pearlk12.com::469687c1-9dc0-4690-91e3-2c4aac47f475" providerId="AD" clId="Web-{8BEC36DC-BA87-89ED-B37B-12D2D8AEFC81}" dt="2020-11-30T13:29:12.160" v="12"/>
        <pc:sldMkLst>
          <pc:docMk/>
          <pc:sldMk cId="2608232449" sldId="276"/>
        </pc:sldMkLst>
      </pc:sldChg>
      <pc:sldChg chg="add ord">
        <pc:chgData name="Houston, David" userId="S::dhouston@pearlk12.com::469687c1-9dc0-4690-91e3-2c4aac47f475" providerId="AD" clId="Web-{8BEC36DC-BA87-89ED-B37B-12D2D8AEFC81}" dt="2020-11-30T13:28:39.722" v="8"/>
        <pc:sldMkLst>
          <pc:docMk/>
          <pc:sldMk cId="273158988" sldId="277"/>
        </pc:sldMkLst>
      </pc:sldChg>
      <pc:sldChg chg="new del">
        <pc:chgData name="Houston, David" userId="S::dhouston@pearlk12.com::469687c1-9dc0-4690-91e3-2c4aac47f475" providerId="AD" clId="Web-{8BEC36DC-BA87-89ED-B37B-12D2D8AEFC81}" dt="2020-11-30T13:28:18.237" v="7"/>
        <pc:sldMkLst>
          <pc:docMk/>
          <pc:sldMk cId="1780076683" sldId="278"/>
        </pc:sldMkLst>
      </pc:sldChg>
      <pc:sldChg chg="add ord">
        <pc:chgData name="Houston, David" userId="S::dhouston@pearlk12.com::469687c1-9dc0-4690-91e3-2c4aac47f475" providerId="AD" clId="Web-{8BEC36DC-BA87-89ED-B37B-12D2D8AEFC81}" dt="2020-11-30T13:29:43.723" v="14"/>
        <pc:sldMkLst>
          <pc:docMk/>
          <pc:sldMk cId="990730339" sldId="279"/>
        </pc:sldMkLst>
      </pc:sldChg>
      <pc:sldChg chg="add ord">
        <pc:chgData name="Houston, David" userId="S::dhouston@pearlk12.com::469687c1-9dc0-4690-91e3-2c4aac47f475" providerId="AD" clId="Web-{8BEC36DC-BA87-89ED-B37B-12D2D8AEFC81}" dt="2020-11-30T13:30:05.020" v="15"/>
        <pc:sldMkLst>
          <pc:docMk/>
          <pc:sldMk cId="391332276" sldId="280"/>
        </pc:sldMkLst>
      </pc:sldChg>
      <pc:sldMasterChg chg="add addSldLayout">
        <pc:chgData name="Houston, David" userId="S::dhouston@pearlk12.com::469687c1-9dc0-4690-91e3-2c4aac47f475" providerId="AD" clId="Web-{8BEC36DC-BA87-89ED-B37B-12D2D8AEFC81}" dt="2020-11-30T13:24:31.139" v="1"/>
        <pc:sldMasterMkLst>
          <pc:docMk/>
          <pc:sldMasterMk cId="0" sldId="2147483672"/>
        </pc:sldMasterMkLst>
        <pc:sldLayoutChg chg="add">
          <pc:chgData name="Houston, David" userId="S::dhouston@pearlk12.com::469687c1-9dc0-4690-91e3-2c4aac47f475" providerId="AD" clId="Web-{8BEC36DC-BA87-89ED-B37B-12D2D8AEFC81}" dt="2020-11-30T13:24:31.139" v="1"/>
          <pc:sldLayoutMkLst>
            <pc:docMk/>
            <pc:sldMasterMk cId="0" sldId="2147483672"/>
            <pc:sldLayoutMk cId="1006597471" sldId="2147483690"/>
          </pc:sldLayoutMkLst>
        </pc:sldLayoutChg>
        <pc:sldLayoutChg chg="add">
          <pc:chgData name="Houston, David" userId="S::dhouston@pearlk12.com::469687c1-9dc0-4690-91e3-2c4aac47f475" providerId="AD" clId="Web-{8BEC36DC-BA87-89ED-B37B-12D2D8AEFC81}" dt="2020-11-30T13:24:31.139" v="1"/>
          <pc:sldLayoutMkLst>
            <pc:docMk/>
            <pc:sldMasterMk cId="0" sldId="2147483672"/>
            <pc:sldLayoutMk cId="766217541" sldId="2147483691"/>
          </pc:sldLayoutMkLst>
        </pc:sldLayoutChg>
        <pc:sldLayoutChg chg="add">
          <pc:chgData name="Houston, David" userId="S::dhouston@pearlk12.com::469687c1-9dc0-4690-91e3-2c4aac47f475" providerId="AD" clId="Web-{8BEC36DC-BA87-89ED-B37B-12D2D8AEFC81}" dt="2020-11-30T13:24:31.139" v="1"/>
          <pc:sldLayoutMkLst>
            <pc:docMk/>
            <pc:sldMasterMk cId="0" sldId="2147483672"/>
            <pc:sldLayoutMk cId="4284584578" sldId="2147483692"/>
          </pc:sldLayoutMkLst>
        </pc:sldLayoutChg>
        <pc:sldLayoutChg chg="add">
          <pc:chgData name="Houston, David" userId="S::dhouston@pearlk12.com::469687c1-9dc0-4690-91e3-2c4aac47f475" providerId="AD" clId="Web-{8BEC36DC-BA87-89ED-B37B-12D2D8AEFC81}" dt="2020-11-30T13:24:31.139" v="1"/>
          <pc:sldLayoutMkLst>
            <pc:docMk/>
            <pc:sldMasterMk cId="0" sldId="2147483672"/>
            <pc:sldLayoutMk cId="103427624" sldId="2147483693"/>
          </pc:sldLayoutMkLst>
        </pc:sldLayoutChg>
        <pc:sldLayoutChg chg="add">
          <pc:chgData name="Houston, David" userId="S::dhouston@pearlk12.com::469687c1-9dc0-4690-91e3-2c4aac47f475" providerId="AD" clId="Web-{8BEC36DC-BA87-89ED-B37B-12D2D8AEFC81}" dt="2020-11-30T13:24:31.139" v="1"/>
          <pc:sldLayoutMkLst>
            <pc:docMk/>
            <pc:sldMasterMk cId="0" sldId="2147483672"/>
            <pc:sldLayoutMk cId="695789134" sldId="2147483694"/>
          </pc:sldLayoutMkLst>
        </pc:sldLayoutChg>
        <pc:sldLayoutChg chg="add">
          <pc:chgData name="Houston, David" userId="S::dhouston@pearlk12.com::469687c1-9dc0-4690-91e3-2c4aac47f475" providerId="AD" clId="Web-{8BEC36DC-BA87-89ED-B37B-12D2D8AEFC81}" dt="2020-11-30T13:24:31.139" v="1"/>
          <pc:sldLayoutMkLst>
            <pc:docMk/>
            <pc:sldMasterMk cId="0" sldId="2147483672"/>
            <pc:sldLayoutMk cId="3572180339" sldId="2147483695"/>
          </pc:sldLayoutMkLst>
        </pc:sldLayoutChg>
        <pc:sldLayoutChg chg="add">
          <pc:chgData name="Houston, David" userId="S::dhouston@pearlk12.com::469687c1-9dc0-4690-91e3-2c4aac47f475" providerId="AD" clId="Web-{8BEC36DC-BA87-89ED-B37B-12D2D8AEFC81}" dt="2020-11-30T13:24:31.139" v="1"/>
          <pc:sldLayoutMkLst>
            <pc:docMk/>
            <pc:sldMasterMk cId="0" sldId="2147483672"/>
            <pc:sldLayoutMk cId="770041825" sldId="2147483696"/>
          </pc:sldLayoutMkLst>
        </pc:sldLayoutChg>
        <pc:sldLayoutChg chg="add">
          <pc:chgData name="Houston, David" userId="S::dhouston@pearlk12.com::469687c1-9dc0-4690-91e3-2c4aac47f475" providerId="AD" clId="Web-{8BEC36DC-BA87-89ED-B37B-12D2D8AEFC81}" dt="2020-11-30T13:24:31.139" v="1"/>
          <pc:sldLayoutMkLst>
            <pc:docMk/>
            <pc:sldMasterMk cId="0" sldId="2147483672"/>
            <pc:sldLayoutMk cId="1475714991" sldId="2147483697"/>
          </pc:sldLayoutMkLst>
        </pc:sldLayoutChg>
        <pc:sldLayoutChg chg="add">
          <pc:chgData name="Houston, David" userId="S::dhouston@pearlk12.com::469687c1-9dc0-4690-91e3-2c4aac47f475" providerId="AD" clId="Web-{8BEC36DC-BA87-89ED-B37B-12D2D8AEFC81}" dt="2020-11-30T13:24:31.139" v="1"/>
          <pc:sldLayoutMkLst>
            <pc:docMk/>
            <pc:sldMasterMk cId="0" sldId="2147483672"/>
            <pc:sldLayoutMk cId="4084280681" sldId="2147483698"/>
          </pc:sldLayoutMkLst>
        </pc:sldLayoutChg>
        <pc:sldLayoutChg chg="add">
          <pc:chgData name="Houston, David" userId="S::dhouston@pearlk12.com::469687c1-9dc0-4690-91e3-2c4aac47f475" providerId="AD" clId="Web-{8BEC36DC-BA87-89ED-B37B-12D2D8AEFC81}" dt="2020-11-30T13:24:31.139" v="1"/>
          <pc:sldLayoutMkLst>
            <pc:docMk/>
            <pc:sldMasterMk cId="0" sldId="2147483672"/>
            <pc:sldLayoutMk cId="2211825715" sldId="2147483699"/>
          </pc:sldLayoutMkLst>
        </pc:sldLayoutChg>
        <pc:sldLayoutChg chg="add">
          <pc:chgData name="Houston, David" userId="S::dhouston@pearlk12.com::469687c1-9dc0-4690-91e3-2c4aac47f475" providerId="AD" clId="Web-{8BEC36DC-BA87-89ED-B37B-12D2D8AEFC81}" dt="2020-11-30T13:24:31.139" v="1"/>
          <pc:sldLayoutMkLst>
            <pc:docMk/>
            <pc:sldMasterMk cId="0" sldId="2147483672"/>
            <pc:sldLayoutMk cId="3429804952" sldId="2147483700"/>
          </pc:sldLayoutMkLst>
        </pc:sldLayoutChg>
      </pc:sldMasterChg>
      <pc:sldMasterChg chg="modSldLayout">
        <pc:chgData name="Houston, David" userId="S::dhouston@pearlk12.com::469687c1-9dc0-4690-91e3-2c4aac47f475" providerId="AD" clId="Web-{8BEC36DC-BA87-89ED-B37B-12D2D8AEFC81}" dt="2020-11-30T13:24:31.139" v="1"/>
        <pc:sldMasterMkLst>
          <pc:docMk/>
          <pc:sldMasterMk cId="0" sldId="2147483684"/>
        </pc:sldMasterMkLst>
        <pc:sldLayoutChg chg="replId">
          <pc:chgData name="Houston, David" userId="S::dhouston@pearlk12.com::469687c1-9dc0-4690-91e3-2c4aac47f475" providerId="AD" clId="Web-{8BEC36DC-BA87-89ED-B37B-12D2D8AEFC81}" dt="2020-11-30T13:24:31.139" v="1"/>
          <pc:sldLayoutMkLst>
            <pc:docMk/>
            <pc:sldMasterMk cId="0" sldId="2147483684"/>
            <pc:sldLayoutMk cId="0" sldId="2147483701"/>
          </pc:sldLayoutMkLst>
        </pc:sldLayoutChg>
        <pc:sldLayoutChg chg="replId">
          <pc:chgData name="Houston, David" userId="S::dhouston@pearlk12.com::469687c1-9dc0-4690-91e3-2c4aac47f475" providerId="AD" clId="Web-{8BEC36DC-BA87-89ED-B37B-12D2D8AEFC81}" dt="2020-11-30T13:24:31.139" v="1"/>
          <pc:sldLayoutMkLst>
            <pc:docMk/>
            <pc:sldMasterMk cId="0" sldId="2147483684"/>
            <pc:sldLayoutMk cId="0" sldId="2147483702"/>
          </pc:sldLayoutMkLst>
        </pc:sldLayoutChg>
        <pc:sldLayoutChg chg="replId">
          <pc:chgData name="Houston, David" userId="S::dhouston@pearlk12.com::469687c1-9dc0-4690-91e3-2c4aac47f475" providerId="AD" clId="Web-{8BEC36DC-BA87-89ED-B37B-12D2D8AEFC81}" dt="2020-11-30T13:24:31.139" v="1"/>
          <pc:sldLayoutMkLst>
            <pc:docMk/>
            <pc:sldMasterMk cId="0" sldId="2147483684"/>
            <pc:sldLayoutMk cId="0" sldId="2147483703"/>
          </pc:sldLayoutMkLst>
        </pc:sldLayoutChg>
        <pc:sldLayoutChg chg="replId">
          <pc:chgData name="Houston, David" userId="S::dhouston@pearlk12.com::469687c1-9dc0-4690-91e3-2c4aac47f475" providerId="AD" clId="Web-{8BEC36DC-BA87-89ED-B37B-12D2D8AEFC81}" dt="2020-11-30T13:24:31.139" v="1"/>
          <pc:sldLayoutMkLst>
            <pc:docMk/>
            <pc:sldMasterMk cId="0" sldId="2147483684"/>
            <pc:sldLayoutMk cId="0" sldId="2147483704"/>
          </pc:sldLayoutMkLst>
        </pc:sldLayoutChg>
        <pc:sldLayoutChg chg="replId">
          <pc:chgData name="Houston, David" userId="S::dhouston@pearlk12.com::469687c1-9dc0-4690-91e3-2c4aac47f475" providerId="AD" clId="Web-{8BEC36DC-BA87-89ED-B37B-12D2D8AEFC81}" dt="2020-11-30T13:24:31.139" v="1"/>
          <pc:sldLayoutMkLst>
            <pc:docMk/>
            <pc:sldMasterMk cId="0" sldId="2147483684"/>
            <pc:sldLayoutMk cId="0" sldId="2147483705"/>
          </pc:sldLayoutMkLst>
        </pc:sldLayoutChg>
        <pc:sldLayoutChg chg="replId">
          <pc:chgData name="Houston, David" userId="S::dhouston@pearlk12.com::469687c1-9dc0-4690-91e3-2c4aac47f475" providerId="AD" clId="Web-{8BEC36DC-BA87-89ED-B37B-12D2D8AEFC81}" dt="2020-11-30T13:24:31.139" v="1"/>
          <pc:sldLayoutMkLst>
            <pc:docMk/>
            <pc:sldMasterMk cId="0" sldId="2147483684"/>
            <pc:sldLayoutMk cId="0" sldId="2147483706"/>
          </pc:sldLayoutMkLst>
        </pc:sldLayoutChg>
      </pc:sldMasterChg>
    </pc:docChg>
  </pc:docChgLst>
  <pc:docChgLst>
    <pc:chgData name="Houston, David" userId="S::dhouston@pearlk12.com::469687c1-9dc0-4690-91e3-2c4aac47f475" providerId="AD" clId="Web-{11180883-DCED-B009-1A44-12B0F5436006}"/>
    <pc:docChg chg="delSld">
      <pc:chgData name="Houston, David" userId="S::dhouston@pearlk12.com::469687c1-9dc0-4690-91e3-2c4aac47f475" providerId="AD" clId="Web-{11180883-DCED-B009-1A44-12B0F5436006}" dt="2020-08-13T18:53:01.379" v="0"/>
      <pc:docMkLst>
        <pc:docMk/>
      </pc:docMkLst>
      <pc:sldChg chg="del">
        <pc:chgData name="Houston, David" userId="S::dhouston@pearlk12.com::469687c1-9dc0-4690-91e3-2c4aac47f475" providerId="AD" clId="Web-{11180883-DCED-B009-1A44-12B0F5436006}" dt="2020-08-13T18:53:01.379" v="0"/>
        <pc:sldMkLst>
          <pc:docMk/>
          <pc:sldMk cId="3872474329" sldId="26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C644A68-972F-492A-AF7F-9A1B863DEF64}" type="datetimeFigureOut">
              <a:rPr lang="en-US" smtClean="0"/>
              <a:t>8/12/21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E6BABEEB-4923-4B7C-8A87-6342B890F799}"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644A68-972F-492A-AF7F-9A1B863DEF64}" type="datetimeFigureOut">
              <a:rPr lang="en-US" smtClean="0"/>
              <a:t>8/12/21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ABEEB-4923-4B7C-8A87-6342B890F799}" type="slidenum">
              <a:rPr lang="en-US" smtClean="0"/>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644A68-972F-492A-AF7F-9A1B863DEF64}" type="datetimeFigureOut">
              <a:rPr lang="en-US" smtClean="0"/>
              <a:t>8/12/21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ABEEB-4923-4B7C-8A87-6342B890F799}" type="slidenum">
              <a:rPr lang="en-US" smtClean="0"/>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644A68-972F-492A-AF7F-9A1B863DEF64}" type="datetimeFigureOut">
              <a:rPr lang="en-US" smtClean="0"/>
              <a:t>8/12/21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ABEEB-4923-4B7C-8A87-6342B890F799}" type="slidenum">
              <a:rPr lang="en-US" smtClean="0"/>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C644A68-972F-492A-AF7F-9A1B863DEF64}" type="datetimeFigureOut">
              <a:rPr lang="en-US" smtClean="0"/>
              <a:t>8/12/21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ABEEB-4923-4B7C-8A87-6342B890F799}"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C644A68-972F-492A-AF7F-9A1B863DEF64}" type="datetimeFigureOut">
              <a:rPr lang="en-US" smtClean="0"/>
              <a:t>8/12/21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BABEEB-4923-4B7C-8A87-6342B890F799}" type="slidenum">
              <a:rPr lang="en-US" smtClean="0"/>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C644A68-972F-492A-AF7F-9A1B863DEF64}" type="datetimeFigureOut">
              <a:rPr lang="en-US" smtClean="0"/>
              <a:t>8/12/21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BABEEB-4923-4B7C-8A87-6342B890F799}" type="slidenum">
              <a:rPr lang="en-US" smtClean="0"/>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3C644A68-972F-492A-AF7F-9A1B863DEF64}" type="datetimeFigureOut">
              <a:rPr lang="en-US" smtClean="0"/>
              <a:t>8/12/21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BABEEB-4923-4B7C-8A87-6342B890F799}" type="slidenum">
              <a:rPr lang="en-US" smtClean="0"/>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44A68-972F-492A-AF7F-9A1B863DEF64}" type="datetimeFigureOut">
              <a:rPr lang="en-US" smtClean="0"/>
              <a:t>8/12/21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BABEEB-4923-4B7C-8A87-6342B890F799}" type="slidenum">
              <a:rPr lang="en-US" smtClean="0"/>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C644A68-972F-492A-AF7F-9A1B863DEF64}" type="datetimeFigureOut">
              <a:rPr lang="en-US" smtClean="0"/>
              <a:t>8/12/21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BABEEB-4923-4B7C-8A87-6342B890F799}" type="slidenum">
              <a:rPr lang="en-US" smtClean="0"/>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C644A68-972F-492A-AF7F-9A1B863DEF64}" type="datetimeFigureOut">
              <a:rPr lang="en-US" smtClean="0"/>
              <a:t>8/12/21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E6BABEEB-4923-4B7C-8A87-6342B890F799}"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C644A68-972F-492A-AF7F-9A1B863DEF64}" type="datetimeFigureOut">
              <a:rPr lang="en-US" smtClean="0"/>
              <a:t>8/12/21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6BABEEB-4923-4B7C-8A87-6342B890F799}"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702" r:id="rId6"/>
    <p:sldLayoutId id="2147483703" r:id="rId7"/>
    <p:sldLayoutId id="2147483704" r:id="rId8"/>
    <p:sldLayoutId id="2147483705" r:id="rId9"/>
    <p:sldLayoutId id="2147483706" r:id="rId10"/>
    <p:sldLayoutId id="2147483701"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How to Write Like a Historian</a:t>
            </a:r>
          </a:p>
        </p:txBody>
      </p:sp>
      <p:sp>
        <p:nvSpPr>
          <p:cNvPr id="3" name="Subtitle 2"/>
          <p:cNvSpPr>
            <a:spLocks noGrp="1"/>
          </p:cNvSpPr>
          <p:nvPr>
            <p:ph type="subTitle" idx="1"/>
          </p:nvPr>
        </p:nvSpPr>
        <p:spPr/>
        <p:txBody>
          <a:bodyPr/>
          <a:lstStyle/>
          <a:p>
            <a:r>
              <a:rPr lang="en-US" dirty="0"/>
              <a:t>The art of the 3 point paragraph</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Opinions </a:t>
            </a:r>
          </a:p>
        </p:txBody>
      </p:sp>
      <p:sp>
        <p:nvSpPr>
          <p:cNvPr id="3" name="Content Placeholder 2"/>
          <p:cNvSpPr>
            <a:spLocks noGrp="1"/>
          </p:cNvSpPr>
          <p:nvPr>
            <p:ph idx="1"/>
          </p:nvPr>
        </p:nvSpPr>
        <p:spPr/>
        <p:txBody>
          <a:bodyPr/>
          <a:lstStyle/>
          <a:p>
            <a:r>
              <a:rPr lang="en-US" dirty="0"/>
              <a:t>Opinions are statements that can not be proven.</a:t>
            </a:r>
          </a:p>
          <a:p>
            <a:endParaRPr lang="en-US" dirty="0"/>
          </a:p>
          <a:p>
            <a:r>
              <a:rPr lang="en-US" dirty="0"/>
              <a:t>Examples;</a:t>
            </a:r>
          </a:p>
          <a:p>
            <a:r>
              <a:rPr lang="en-US" dirty="0"/>
              <a:t>1. Mississippi is the best state in the United States.</a:t>
            </a:r>
          </a:p>
          <a:p>
            <a:r>
              <a:rPr lang="en-US" dirty="0"/>
              <a:t>2. Paris is a beautiful city.</a:t>
            </a:r>
          </a:p>
          <a:p>
            <a:r>
              <a:rPr lang="en-US" dirty="0"/>
              <a:t>3. Chocolate ice cream tastes the best.</a:t>
            </a:r>
          </a:p>
        </p:txBody>
      </p:sp>
    </p:spTree>
    <p:extLst>
      <p:ext uri="{BB962C8B-B14F-4D97-AF65-F5344CB8AC3E}">
        <p14:creationId xmlns:p14="http://schemas.microsoft.com/office/powerpoint/2010/main" val="316270010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Balanced Writing</a:t>
            </a:r>
          </a:p>
        </p:txBody>
      </p:sp>
      <p:sp>
        <p:nvSpPr>
          <p:cNvPr id="3" name="Content Placeholder 2"/>
          <p:cNvSpPr>
            <a:spLocks noGrp="1"/>
          </p:cNvSpPr>
          <p:nvPr>
            <p:ph idx="1"/>
          </p:nvPr>
        </p:nvSpPr>
        <p:spPr/>
        <p:txBody>
          <a:bodyPr/>
          <a:lstStyle/>
          <a:p>
            <a:r>
              <a:rPr lang="en-US" dirty="0"/>
              <a:t>Passages are balanced if the author only uses facts or if the author gives an opinion after looking at both sides of an argument.</a:t>
            </a:r>
          </a:p>
        </p:txBody>
      </p:sp>
    </p:spTree>
    <p:extLst>
      <p:ext uri="{BB962C8B-B14F-4D97-AF65-F5344CB8AC3E}">
        <p14:creationId xmlns:p14="http://schemas.microsoft.com/office/powerpoint/2010/main" val="199156336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Biased Writing</a:t>
            </a:r>
          </a:p>
        </p:txBody>
      </p:sp>
      <p:sp>
        <p:nvSpPr>
          <p:cNvPr id="3" name="Content Placeholder 2"/>
          <p:cNvSpPr>
            <a:spLocks noGrp="1"/>
          </p:cNvSpPr>
          <p:nvPr>
            <p:ph idx="1"/>
          </p:nvPr>
        </p:nvSpPr>
        <p:spPr/>
        <p:txBody>
          <a:bodyPr/>
          <a:lstStyle/>
          <a:p>
            <a:r>
              <a:rPr lang="en-US" dirty="0"/>
              <a:t>“Bias occurs when a writer displays a partiality for or prejudice against someone, something, or some idea. Sometimes biases are readily identifiable in direct statements. Other times a writer's choice of words, selection of facts or examples, or tone of voice reveals his or her biases”.</a:t>
            </a:r>
          </a:p>
          <a:p>
            <a:pPr marL="0" indent="0">
              <a:buNone/>
            </a:pPr>
            <a:endParaRPr lang="en-US" dirty="0"/>
          </a:p>
          <a:p>
            <a:pPr marL="0" indent="0">
              <a:buNone/>
            </a:pPr>
            <a:r>
              <a:rPr lang="en-US" dirty="0"/>
              <a:t>Study.com</a:t>
            </a:r>
          </a:p>
          <a:p>
            <a:endParaRPr lang="en-US" dirty="0"/>
          </a:p>
        </p:txBody>
      </p:sp>
    </p:spTree>
    <p:extLst>
      <p:ext uri="{BB962C8B-B14F-4D97-AF65-F5344CB8AC3E}">
        <p14:creationId xmlns:p14="http://schemas.microsoft.com/office/powerpoint/2010/main" val="142043063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Writing</a:t>
            </a:r>
          </a:p>
        </p:txBody>
      </p:sp>
      <p:sp>
        <p:nvSpPr>
          <p:cNvPr id="3" name="Content Placeholder 2"/>
          <p:cNvSpPr>
            <a:spLocks noGrp="1"/>
          </p:cNvSpPr>
          <p:nvPr>
            <p:ph idx="1"/>
          </p:nvPr>
        </p:nvSpPr>
        <p:spPr/>
        <p:txBody>
          <a:bodyPr>
            <a:normAutofit fontScale="92500" lnSpcReduction="10000"/>
          </a:bodyPr>
          <a:lstStyle/>
          <a:p>
            <a:r>
              <a:rPr lang="en-US" dirty="0"/>
              <a:t>We as historians should always strive to achieve the following in our writing;</a:t>
            </a:r>
          </a:p>
          <a:p>
            <a:r>
              <a:rPr lang="en-US" dirty="0"/>
              <a:t>1. Use facts as much a possible.</a:t>
            </a:r>
          </a:p>
          <a:p>
            <a:r>
              <a:rPr lang="en-US" dirty="0"/>
              <a:t>2. Try to keep our personal opinions out of our writing. </a:t>
            </a:r>
          </a:p>
          <a:p>
            <a:r>
              <a:rPr lang="en-US" dirty="0"/>
              <a:t>3. Understand cultural diversity, and not comment one way or another.</a:t>
            </a:r>
          </a:p>
          <a:p>
            <a:r>
              <a:rPr lang="en-US" dirty="0"/>
              <a:t>4. When giving our opinion assure that we have facts (sources) to base our opinion on.</a:t>
            </a:r>
          </a:p>
          <a:p>
            <a:r>
              <a:rPr lang="en-US" dirty="0"/>
              <a:t>5. When presenting our evidence we should make sure that the reader clearly understands that we have considered other points of view before coming to our conclusion.</a:t>
            </a:r>
          </a:p>
        </p:txBody>
      </p:sp>
    </p:spTree>
    <p:extLst>
      <p:ext uri="{BB962C8B-B14F-4D97-AF65-F5344CB8AC3E}">
        <p14:creationId xmlns:p14="http://schemas.microsoft.com/office/powerpoint/2010/main" val="18575694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Anatomy of the 3 Point Paragraph</a:t>
            </a:r>
          </a:p>
        </p:txBody>
      </p:sp>
      <p:sp>
        <p:nvSpPr>
          <p:cNvPr id="3" name="Content Placeholder 2"/>
          <p:cNvSpPr>
            <a:spLocks noGrp="1"/>
          </p:cNvSpPr>
          <p:nvPr>
            <p:ph idx="1"/>
          </p:nvPr>
        </p:nvSpPr>
        <p:spPr/>
        <p:txBody>
          <a:bodyPr/>
          <a:lstStyle/>
          <a:p>
            <a:pPr>
              <a:buNone/>
            </a:pPr>
            <a:r>
              <a:rPr lang="en-US" dirty="0"/>
              <a:t>1</a:t>
            </a:r>
            <a:r>
              <a:rPr lang="en-US" baseline="30000" dirty="0"/>
              <a:t>st</a:t>
            </a:r>
            <a:r>
              <a:rPr lang="en-US" dirty="0"/>
              <a:t> Sentence- The introduction</a:t>
            </a:r>
          </a:p>
          <a:p>
            <a:pPr>
              <a:buNone/>
            </a:pPr>
            <a:r>
              <a:rPr lang="en-US" dirty="0"/>
              <a:t>2</a:t>
            </a:r>
            <a:r>
              <a:rPr lang="en-US" baseline="30000" dirty="0"/>
              <a:t>nd</a:t>
            </a:r>
            <a:r>
              <a:rPr lang="en-US" dirty="0"/>
              <a:t> Sentence- First point to prove your conclusion</a:t>
            </a:r>
          </a:p>
          <a:p>
            <a:pPr>
              <a:buNone/>
            </a:pPr>
            <a:r>
              <a:rPr lang="en-US" dirty="0"/>
              <a:t>3</a:t>
            </a:r>
            <a:r>
              <a:rPr lang="en-US" baseline="30000" dirty="0"/>
              <a:t>rd</a:t>
            </a:r>
            <a:r>
              <a:rPr lang="en-US" dirty="0"/>
              <a:t> Sentence- Second point to prove your conclusion</a:t>
            </a:r>
          </a:p>
          <a:p>
            <a:pPr>
              <a:buNone/>
            </a:pPr>
            <a:r>
              <a:rPr lang="en-US" dirty="0"/>
              <a:t>4</a:t>
            </a:r>
            <a:r>
              <a:rPr lang="en-US" baseline="30000" dirty="0"/>
              <a:t>th</a:t>
            </a:r>
            <a:r>
              <a:rPr lang="en-US" dirty="0"/>
              <a:t> Sentence- Third point to prove your conclusion</a:t>
            </a:r>
          </a:p>
          <a:p>
            <a:pPr>
              <a:buNone/>
            </a:pPr>
            <a:r>
              <a:rPr lang="en-US" dirty="0"/>
              <a:t>5</a:t>
            </a:r>
            <a:r>
              <a:rPr lang="en-US" baseline="30000" dirty="0"/>
              <a:t>th</a:t>
            </a:r>
            <a:r>
              <a:rPr lang="en-US" dirty="0"/>
              <a:t> Sentence- Conclusion</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Opening Sentence</a:t>
            </a:r>
          </a:p>
        </p:txBody>
      </p:sp>
      <p:sp>
        <p:nvSpPr>
          <p:cNvPr id="3" name="Content Placeholder 2"/>
          <p:cNvSpPr>
            <a:spLocks noGrp="1"/>
          </p:cNvSpPr>
          <p:nvPr>
            <p:ph idx="1"/>
          </p:nvPr>
        </p:nvSpPr>
        <p:spPr/>
        <p:txBody>
          <a:bodyPr/>
          <a:lstStyle/>
          <a:p>
            <a:r>
              <a:rPr lang="en-US" dirty="0"/>
              <a:t>Clearly state what you plan to answer in your paragraph.</a:t>
            </a:r>
          </a:p>
          <a:p>
            <a:r>
              <a:rPr lang="en-US" dirty="0"/>
              <a:t>Restate the question </a:t>
            </a:r>
          </a:p>
          <a:p>
            <a:pPr>
              <a:buNone/>
            </a:pPr>
            <a:endParaRPr lang="en-US"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Body of Your Paragraph</a:t>
            </a:r>
          </a:p>
        </p:txBody>
      </p:sp>
      <p:sp>
        <p:nvSpPr>
          <p:cNvPr id="3" name="Content Placeholder 2"/>
          <p:cNvSpPr>
            <a:spLocks noGrp="1"/>
          </p:cNvSpPr>
          <p:nvPr>
            <p:ph idx="1"/>
          </p:nvPr>
        </p:nvSpPr>
        <p:spPr/>
        <p:txBody>
          <a:bodyPr/>
          <a:lstStyle/>
          <a:p>
            <a:r>
              <a:rPr lang="en-US" dirty="0"/>
              <a:t>You must have at least 3 reasons for your answer.</a:t>
            </a:r>
          </a:p>
          <a:p>
            <a:r>
              <a:rPr lang="en-US" dirty="0"/>
              <a:t>You will write 1 complete sentence per point that you are trying to make.</a:t>
            </a:r>
          </a:p>
          <a:p>
            <a:r>
              <a:rPr lang="en-US" dirty="0"/>
              <a:t>The more reasons and/or explanation the better.</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Clearly state your purpose for the reason you answered the question the way you did.</a:t>
            </a:r>
          </a:p>
          <a:p>
            <a:pPr>
              <a:buNone/>
            </a:pPr>
            <a:endParaRPr lang="en-US" dirty="0"/>
          </a:p>
          <a:p>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Prompts</a:t>
            </a:r>
          </a:p>
        </p:txBody>
      </p:sp>
      <p:sp>
        <p:nvSpPr>
          <p:cNvPr id="3" name="Content Placeholder 2"/>
          <p:cNvSpPr>
            <a:spLocks noGrp="1"/>
          </p:cNvSpPr>
          <p:nvPr>
            <p:ph idx="1"/>
          </p:nvPr>
        </p:nvSpPr>
        <p:spPr/>
        <p:txBody>
          <a:bodyPr/>
          <a:lstStyle/>
          <a:p>
            <a:r>
              <a:rPr lang="en-US" dirty="0"/>
              <a:t>Describe the coolest thing you ever did.</a:t>
            </a:r>
          </a:p>
          <a:p>
            <a:r>
              <a:rPr lang="en-US" dirty="0"/>
              <a:t>Compare or contrast the 7</a:t>
            </a:r>
            <a:r>
              <a:rPr lang="en-US" baseline="30000" dirty="0"/>
              <a:t>th</a:t>
            </a:r>
            <a:r>
              <a:rPr lang="en-US" dirty="0"/>
              <a:t> grade to the 6</a:t>
            </a:r>
            <a:r>
              <a:rPr lang="en-US" baseline="30000" dirty="0"/>
              <a:t>th</a:t>
            </a:r>
            <a:r>
              <a:rPr lang="en-US" dirty="0"/>
              <a:t> grade.</a:t>
            </a:r>
          </a:p>
          <a:p>
            <a:r>
              <a:rPr lang="en-US" dirty="0"/>
              <a:t>Summarize how you prepared for school this morning.</a:t>
            </a:r>
          </a:p>
          <a:p>
            <a:r>
              <a:rPr lang="en-US" dirty="0"/>
              <a:t>What </a:t>
            </a:r>
            <a:r>
              <a:rPr lang="en-US"/>
              <a:t>do you </a:t>
            </a:r>
            <a:r>
              <a:rPr lang="en-US" dirty="0"/>
              <a:t>think would happen if our school did away with the rules and handbook?</a:t>
            </a:r>
          </a:p>
          <a:p>
            <a:r>
              <a:rPr lang="en-US" dirty="0"/>
              <a:t>Explain why it will be important for you to have a car when you get to the High School.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History?</a:t>
            </a:r>
            <a:br>
              <a:rPr lang="en-US" dirty="0"/>
            </a:br>
            <a:endParaRPr lang="en-US" dirty="0"/>
          </a:p>
        </p:txBody>
      </p:sp>
      <p:sp>
        <p:nvSpPr>
          <p:cNvPr id="3" name="Content Placeholder 2"/>
          <p:cNvSpPr>
            <a:spLocks noGrp="1"/>
          </p:cNvSpPr>
          <p:nvPr>
            <p:ph idx="1"/>
          </p:nvPr>
        </p:nvSpPr>
        <p:spPr/>
        <p:txBody>
          <a:bodyPr/>
          <a:lstStyle/>
          <a:p>
            <a:pPr>
              <a:buNone/>
            </a:pPr>
            <a:r>
              <a:rPr lang="en-US" dirty="0"/>
              <a:t>Your textbook defines history as:</a:t>
            </a:r>
          </a:p>
          <a:p>
            <a:pPr>
              <a:buNone/>
            </a:pPr>
            <a:r>
              <a:rPr lang="en-US" dirty="0"/>
              <a:t>“written and other recorded events of people”</a:t>
            </a:r>
          </a:p>
          <a:p>
            <a:pPr>
              <a:buNone/>
            </a:pPr>
            <a:endParaRPr lang="en-US" dirty="0"/>
          </a:p>
          <a:p>
            <a:pPr>
              <a:buNone/>
            </a:pPr>
            <a:r>
              <a:rPr lang="en-US" dirty="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1. Why do you think the author wrote the passage?</a:t>
            </a:r>
          </a:p>
          <a:p>
            <a:r>
              <a:rPr lang="en-US" dirty="0"/>
              <a:t>2. Do you know what event they are writing about?</a:t>
            </a:r>
          </a:p>
          <a:p>
            <a:r>
              <a:rPr lang="en-US" dirty="0"/>
              <a:t>3. Do we know when the passage was written?</a:t>
            </a:r>
          </a:p>
          <a:p>
            <a:r>
              <a:rPr lang="en-US" dirty="0"/>
              <a:t>4. Are there words that you do not recognize in the passage?</a:t>
            </a:r>
          </a:p>
          <a:p>
            <a:r>
              <a:rPr lang="en-US" dirty="0"/>
              <a:t>5. What clues might we use to conclude what those words mean?</a:t>
            </a:r>
          </a:p>
          <a:p>
            <a:r>
              <a:rPr lang="en-US" dirty="0"/>
              <a:t>6. What can we tell about the author?</a:t>
            </a:r>
          </a:p>
          <a:p>
            <a:r>
              <a:rPr lang="en-US" dirty="0"/>
              <a:t>7. What questions would you have liked to ask the author?</a:t>
            </a:r>
          </a:p>
          <a:p>
            <a:endParaRPr lang="en-US" dirty="0"/>
          </a:p>
        </p:txBody>
      </p:sp>
    </p:spTree>
    <p:extLst>
      <p:ext uri="{BB962C8B-B14F-4D97-AF65-F5344CB8AC3E}">
        <p14:creationId xmlns:p14="http://schemas.microsoft.com/office/powerpoint/2010/main" val="101006583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Sources</a:t>
            </a:r>
          </a:p>
        </p:txBody>
      </p:sp>
      <p:sp>
        <p:nvSpPr>
          <p:cNvPr id="3" name="Content Placeholder 2"/>
          <p:cNvSpPr>
            <a:spLocks noGrp="1"/>
          </p:cNvSpPr>
          <p:nvPr>
            <p:ph idx="1"/>
          </p:nvPr>
        </p:nvSpPr>
        <p:spPr/>
        <p:txBody>
          <a:bodyPr/>
          <a:lstStyle/>
          <a:p>
            <a:r>
              <a:rPr lang="en-US" dirty="0"/>
              <a:t>Primary sources are sources that are created at the time of an event by someone who was present for the event.</a:t>
            </a:r>
          </a:p>
          <a:p>
            <a:r>
              <a:rPr lang="en-US" dirty="0"/>
              <a:t>Examples: diaries, letters, maps, paintings, sculptures, speeches, videos, newspaper, autobiography, political cartoons</a:t>
            </a:r>
          </a:p>
        </p:txBody>
      </p:sp>
    </p:spTree>
    <p:extLst>
      <p:ext uri="{BB962C8B-B14F-4D97-AF65-F5344CB8AC3E}">
        <p14:creationId xmlns:p14="http://schemas.microsoft.com/office/powerpoint/2010/main" val="153468472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use primary sources?</a:t>
            </a:r>
          </a:p>
        </p:txBody>
      </p:sp>
      <p:sp>
        <p:nvSpPr>
          <p:cNvPr id="3" name="Content Placeholder 2"/>
          <p:cNvSpPr>
            <a:spLocks noGrp="1"/>
          </p:cNvSpPr>
          <p:nvPr>
            <p:ph idx="1"/>
          </p:nvPr>
        </p:nvSpPr>
        <p:spPr/>
        <p:txBody>
          <a:bodyPr/>
          <a:lstStyle/>
          <a:p>
            <a:r>
              <a:rPr lang="en-US" dirty="0"/>
              <a:t>Historians prefer to use primary sources because they are firsthand accounts. They are not filtered through the lens of another writer. If the primary source is in another language primary sources aren’t changed through translation.  </a:t>
            </a:r>
          </a:p>
        </p:txBody>
      </p:sp>
    </p:spTree>
    <p:extLst>
      <p:ext uri="{BB962C8B-B14F-4D97-AF65-F5344CB8AC3E}">
        <p14:creationId xmlns:p14="http://schemas.microsoft.com/office/powerpoint/2010/main" val="190954339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Is the topic of the two passages the same?</a:t>
            </a:r>
          </a:p>
          <a:p>
            <a:r>
              <a:rPr lang="en-US" dirty="0"/>
              <a:t>How can we tell?</a:t>
            </a:r>
          </a:p>
          <a:p>
            <a:r>
              <a:rPr lang="en-US" dirty="0"/>
              <a:t>What was the author’s purpose for writing the passage?</a:t>
            </a:r>
          </a:p>
          <a:p>
            <a:r>
              <a:rPr lang="en-US" dirty="0"/>
              <a:t>Are there words in the passage that you did not recognize? How might we figure out their meaning from the context clues?</a:t>
            </a:r>
          </a:p>
          <a:p>
            <a:r>
              <a:rPr lang="en-US" dirty="0"/>
              <a:t>Did the passage answer any questions you had from the previous passage?</a:t>
            </a:r>
          </a:p>
          <a:p>
            <a:endParaRPr lang="en-US" dirty="0"/>
          </a:p>
        </p:txBody>
      </p:sp>
    </p:spTree>
    <p:extLst>
      <p:ext uri="{BB962C8B-B14F-4D97-AF65-F5344CB8AC3E}">
        <p14:creationId xmlns:p14="http://schemas.microsoft.com/office/powerpoint/2010/main" val="281831463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a secondary source?</a:t>
            </a:r>
          </a:p>
        </p:txBody>
      </p:sp>
      <p:sp>
        <p:nvSpPr>
          <p:cNvPr id="3" name="Content Placeholder 2"/>
          <p:cNvSpPr>
            <a:spLocks noGrp="1"/>
          </p:cNvSpPr>
          <p:nvPr>
            <p:ph idx="1"/>
          </p:nvPr>
        </p:nvSpPr>
        <p:spPr>
          <a:xfrm>
            <a:off x="528637" y="1981200"/>
            <a:ext cx="8229600" cy="4389120"/>
          </a:xfrm>
        </p:spPr>
        <p:txBody>
          <a:bodyPr>
            <a:normAutofit lnSpcReduction="10000"/>
          </a:bodyPr>
          <a:lstStyle/>
          <a:p>
            <a:r>
              <a:rPr lang="en-US" dirty="0"/>
              <a:t>A secondary source is a source that is created using primary sources or other secondary sources.</a:t>
            </a:r>
          </a:p>
          <a:p>
            <a:r>
              <a:rPr lang="en-US" dirty="0"/>
              <a:t>Historians use secondary sources to gain information about a topic but not to </a:t>
            </a:r>
            <a:r>
              <a:rPr lang="en-US"/>
              <a:t>form an </a:t>
            </a:r>
            <a:r>
              <a:rPr lang="en-US" dirty="0"/>
              <a:t>opinion. Secondary sources at times may be the only resource because a primary source no longer exists.  Higher level historians tend not to use secondary sources because they don’t want to be influenced by the author’s opinions.</a:t>
            </a:r>
          </a:p>
          <a:p>
            <a:r>
              <a:rPr lang="en-US" dirty="0"/>
              <a:t>Examples of secondary sources would be your textbook, encyclopedia, guide book, biography.</a:t>
            </a:r>
          </a:p>
        </p:txBody>
      </p:sp>
    </p:spTree>
    <p:extLst>
      <p:ext uri="{BB962C8B-B14F-4D97-AF65-F5344CB8AC3E}">
        <p14:creationId xmlns:p14="http://schemas.microsoft.com/office/powerpoint/2010/main" val="397860348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Author’s Purpose</a:t>
            </a:r>
          </a:p>
        </p:txBody>
      </p:sp>
      <p:sp>
        <p:nvSpPr>
          <p:cNvPr id="3" name="Content Placeholder 2"/>
          <p:cNvSpPr>
            <a:spLocks noGrp="1"/>
          </p:cNvSpPr>
          <p:nvPr>
            <p:ph idx="1"/>
          </p:nvPr>
        </p:nvSpPr>
        <p:spPr/>
        <p:txBody>
          <a:bodyPr/>
          <a:lstStyle/>
          <a:p>
            <a:r>
              <a:rPr lang="en-US" dirty="0"/>
              <a:t>Why did the author write the passage we are reading?</a:t>
            </a:r>
          </a:p>
          <a:p>
            <a:r>
              <a:rPr lang="en-US" dirty="0"/>
              <a:t>Some author’s write to inform us about a topic. </a:t>
            </a:r>
          </a:p>
          <a:p>
            <a:r>
              <a:rPr lang="en-US" dirty="0"/>
              <a:t>Some author’s write to persuade us to think a certain way or to take a certain action. </a:t>
            </a:r>
          </a:p>
          <a:p>
            <a:r>
              <a:rPr lang="en-US" dirty="0"/>
              <a:t>Some author’s write purely to entertain us.</a:t>
            </a:r>
          </a:p>
          <a:p>
            <a:endParaRPr lang="en-US" dirty="0"/>
          </a:p>
          <a:p>
            <a:r>
              <a:rPr lang="en-US" dirty="0"/>
              <a:t>Generally historians use informational or persuasive text for research.</a:t>
            </a:r>
          </a:p>
        </p:txBody>
      </p:sp>
    </p:spTree>
    <p:extLst>
      <p:ext uri="{BB962C8B-B14F-4D97-AF65-F5344CB8AC3E}">
        <p14:creationId xmlns:p14="http://schemas.microsoft.com/office/powerpoint/2010/main" val="410790693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Facts</a:t>
            </a:r>
          </a:p>
        </p:txBody>
      </p:sp>
      <p:sp>
        <p:nvSpPr>
          <p:cNvPr id="3" name="Content Placeholder 2"/>
          <p:cNvSpPr>
            <a:spLocks noGrp="1"/>
          </p:cNvSpPr>
          <p:nvPr>
            <p:ph idx="1"/>
          </p:nvPr>
        </p:nvSpPr>
        <p:spPr>
          <a:xfrm>
            <a:off x="512618" y="1935480"/>
            <a:ext cx="8174182" cy="4389120"/>
          </a:xfrm>
        </p:spPr>
        <p:txBody>
          <a:bodyPr/>
          <a:lstStyle/>
          <a:p>
            <a:r>
              <a:rPr lang="en-US" dirty="0"/>
              <a:t>Facts are statements that can be proven.</a:t>
            </a:r>
          </a:p>
          <a:p>
            <a:pPr marL="0" indent="0">
              <a:buNone/>
            </a:pPr>
            <a:endParaRPr lang="en-US" dirty="0"/>
          </a:p>
          <a:p>
            <a:pPr marL="0" indent="0">
              <a:buNone/>
            </a:pPr>
            <a:r>
              <a:rPr lang="en-US" dirty="0"/>
              <a:t>Examples:</a:t>
            </a:r>
          </a:p>
          <a:p>
            <a:pPr marL="0" indent="0">
              <a:buNone/>
            </a:pPr>
            <a:endParaRPr lang="en-US" dirty="0"/>
          </a:p>
          <a:p>
            <a:pPr marL="0" indent="0">
              <a:buNone/>
            </a:pPr>
            <a:r>
              <a:rPr lang="en-US" dirty="0"/>
              <a:t>1. More people live in New York than Mississippi.</a:t>
            </a:r>
          </a:p>
          <a:p>
            <a:pPr marL="0" indent="0">
              <a:buNone/>
            </a:pPr>
            <a:r>
              <a:rPr lang="en-US" dirty="0"/>
              <a:t>2. Jackson is the capital of Mississippi.</a:t>
            </a:r>
          </a:p>
          <a:p>
            <a:pPr marL="0" indent="0">
              <a:buNone/>
            </a:pPr>
            <a:r>
              <a:rPr lang="en-US" dirty="0"/>
              <a:t>3. I like chocolate ice cream.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47983112"/>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C82FB862B3584EBF3A03AA7ED0D34C" ma:contentTypeVersion="13" ma:contentTypeDescription="Create a new document." ma:contentTypeScope="" ma:versionID="bb62244a1cd6c6f087ab414ac245cbc8">
  <xsd:schema xmlns:xsd="http://www.w3.org/2001/XMLSchema" xmlns:xs="http://www.w3.org/2001/XMLSchema" xmlns:p="http://schemas.microsoft.com/office/2006/metadata/properties" xmlns:ns3="f21ba32f-5fec-45da-ab70-aa833f82d975" xmlns:ns4="129d8634-0b3a-4e13-bda7-9f49ae499b53" targetNamespace="http://schemas.microsoft.com/office/2006/metadata/properties" ma:root="true" ma:fieldsID="261eabd5e3e0c484196b00bbf232b33e" ns3:_="" ns4:_="">
    <xsd:import namespace="f21ba32f-5fec-45da-ab70-aa833f82d975"/>
    <xsd:import namespace="129d8634-0b3a-4e13-bda7-9f49ae499b5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GenerationTime" minOccurs="0"/>
                <xsd:element ref="ns4:MediaServiceEventHashCode" minOccurs="0"/>
                <xsd:element ref="ns4:MediaServiceAutoKeyPoints" minOccurs="0"/>
                <xsd:element ref="ns4:MediaServiceKeyPoints" minOccurs="0"/>
                <xsd:element ref="ns4:MediaServiceOCR"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1ba32f-5fec-45da-ab70-aa833f82d97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29d8634-0b3a-4e13-bda7-9f49ae499b5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79C421-6D43-4C87-BAF9-51DA57B883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1ba32f-5fec-45da-ab70-aa833f82d975"/>
    <ds:schemaRef ds:uri="129d8634-0b3a-4e13-bda7-9f49ae499b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82158E-5029-4D89-97B4-A975E24E7AB5}">
  <ds:schemaRefs>
    <ds:schemaRef ds:uri="http://www.w3.org/XML/1998/namespace"/>
    <ds:schemaRef ds:uri="f21ba32f-5fec-45da-ab70-aa833f82d975"/>
    <ds:schemaRef ds:uri="http://schemas.microsoft.com/office/2006/documentManagement/types"/>
    <ds:schemaRef ds:uri="http://purl.org/dc/elements/1.1/"/>
    <ds:schemaRef ds:uri="http://schemas.microsoft.com/office/infopath/2007/PartnerControls"/>
    <ds:schemaRef ds:uri="http://purl.org/dc/dcmitype/"/>
    <ds:schemaRef ds:uri="http://schemas.openxmlformats.org/package/2006/metadata/core-properties"/>
    <ds:schemaRef ds:uri="http://purl.org/dc/terms/"/>
    <ds:schemaRef ds:uri="129d8634-0b3a-4e13-bda7-9f49ae499b53"/>
    <ds:schemaRef ds:uri="http://schemas.microsoft.com/office/2006/metadata/properties"/>
  </ds:schemaRefs>
</ds:datastoreItem>
</file>

<file path=customXml/itemProps3.xml><?xml version="1.0" encoding="utf-8"?>
<ds:datastoreItem xmlns:ds="http://schemas.openxmlformats.org/officeDocument/2006/customXml" ds:itemID="{4710BE4B-10FB-4E3C-A74D-35A0D9E4BF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2193</TotalTime>
  <Words>868</Words>
  <Application>Microsoft Macintosh PowerPoint</Application>
  <PresentationFormat>On-screen Show (4:3)</PresentationFormat>
  <Paragraphs>84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Constantia</vt:lpstr>
      <vt:lpstr>Wingdings 2</vt:lpstr>
      <vt:lpstr>Flow</vt:lpstr>
      <vt:lpstr>How to Write Like a Historian</vt:lpstr>
      <vt:lpstr>What is History? </vt:lpstr>
      <vt:lpstr>PowerPoint Presentation</vt:lpstr>
      <vt:lpstr>Primary Sources</vt:lpstr>
      <vt:lpstr>Why use primary sources?</vt:lpstr>
      <vt:lpstr>PowerPoint Presentation</vt:lpstr>
      <vt:lpstr>What is a secondary source?</vt:lpstr>
      <vt:lpstr>Author’s Purpose</vt:lpstr>
      <vt:lpstr>Facts</vt:lpstr>
      <vt:lpstr>Opinions </vt:lpstr>
      <vt:lpstr>Balanced Writing</vt:lpstr>
      <vt:lpstr>Biased Writing</vt:lpstr>
      <vt:lpstr>Historical Writing</vt:lpstr>
      <vt:lpstr>Anatomy of the 3 Point Paragraph</vt:lpstr>
      <vt:lpstr>Opening Sentence</vt:lpstr>
      <vt:lpstr>Body of Your Paragraph</vt:lpstr>
      <vt:lpstr>Conclusion</vt:lpstr>
      <vt:lpstr>Introduction Prompts</vt:lpstr>
    </vt:vector>
  </TitlesOfParts>
  <Company>Pearl Public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Like a Historian</dc:title>
  <dc:creator>Lenovo User</dc:creator>
  <cp:lastModifiedBy>Microsoft Office User</cp:lastModifiedBy>
  <cp:revision>43</cp:revision>
  <dcterms:created xsi:type="dcterms:W3CDTF">2011-08-11T15:04:36Z</dcterms:created>
  <dcterms:modified xsi:type="dcterms:W3CDTF">2021-08-13T01:53:17Z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0x01010065C82FB862B3584EBF3A03AA7ED0D34C</vt:lpwstr>
  </property>
</Properties>
</file>