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46"/>
  </p:notesMasterIdLst>
  <p:sldIdLst>
    <p:sldId id="296" r:id="rId2"/>
    <p:sldId id="256" r:id="rId3"/>
    <p:sldId id="262" r:id="rId4"/>
    <p:sldId id="264" r:id="rId5"/>
    <p:sldId id="265" r:id="rId6"/>
    <p:sldId id="266" r:id="rId7"/>
    <p:sldId id="274" r:id="rId8"/>
    <p:sldId id="271" r:id="rId9"/>
    <p:sldId id="314" r:id="rId10"/>
    <p:sldId id="272" r:id="rId11"/>
    <p:sldId id="273" r:id="rId12"/>
    <p:sldId id="275" r:id="rId13"/>
    <p:sldId id="269" r:id="rId14"/>
    <p:sldId id="302" r:id="rId15"/>
    <p:sldId id="303" r:id="rId16"/>
    <p:sldId id="300" r:id="rId17"/>
    <p:sldId id="284" r:id="rId18"/>
    <p:sldId id="301" r:id="rId19"/>
    <p:sldId id="304" r:id="rId20"/>
    <p:sldId id="305" r:id="rId21"/>
    <p:sldId id="306" r:id="rId22"/>
    <p:sldId id="307" r:id="rId23"/>
    <p:sldId id="308" r:id="rId24"/>
    <p:sldId id="315" r:id="rId25"/>
    <p:sldId id="309" r:id="rId26"/>
    <p:sldId id="311" r:id="rId27"/>
    <p:sldId id="310" r:id="rId28"/>
    <p:sldId id="295" r:id="rId29"/>
    <p:sldId id="285" r:id="rId30"/>
    <p:sldId id="298" r:id="rId31"/>
    <p:sldId id="287" r:id="rId32"/>
    <p:sldId id="288" r:id="rId33"/>
    <p:sldId id="312" r:id="rId34"/>
    <p:sldId id="289" r:id="rId35"/>
    <p:sldId id="313" r:id="rId36"/>
    <p:sldId id="297" r:id="rId37"/>
    <p:sldId id="286" r:id="rId38"/>
    <p:sldId id="291" r:id="rId39"/>
    <p:sldId id="292" r:id="rId40"/>
    <p:sldId id="316" r:id="rId41"/>
    <p:sldId id="293" r:id="rId42"/>
    <p:sldId id="317" r:id="rId43"/>
    <p:sldId id="299" r:id="rId44"/>
    <p:sldId id="29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1"/>
    <p:restoredTop sz="80864"/>
  </p:normalViewPr>
  <p:slideViewPr>
    <p:cSldViewPr snapToGrid="0" snapToObjects="1">
      <p:cViewPr>
        <p:scale>
          <a:sx n="79" d="100"/>
          <a:sy n="79" d="100"/>
        </p:scale>
        <p:origin x="-80"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 Gatlin" userId="2344a0e8-a942-4276-87d7-312dd63e1ffd" providerId="ADAL" clId="{BD946913-8F91-F441-B0FE-20AF30DF5256}"/>
    <pc:docChg chg="custSel delSld modSld">
      <pc:chgData name="Kari Gatlin" userId="2344a0e8-a942-4276-87d7-312dd63e1ffd" providerId="ADAL" clId="{BD946913-8F91-F441-B0FE-20AF30DF5256}" dt="2021-08-01T13:47:52.122" v="76" actId="207"/>
      <pc:docMkLst>
        <pc:docMk/>
      </pc:docMkLst>
      <pc:sldChg chg="addSp delSp modSp mod">
        <pc:chgData name="Kari Gatlin" userId="2344a0e8-a942-4276-87d7-312dd63e1ffd" providerId="ADAL" clId="{BD946913-8F91-F441-B0FE-20AF30DF5256}" dt="2021-08-01T13:47:52.122" v="76" actId="207"/>
        <pc:sldMkLst>
          <pc:docMk/>
          <pc:sldMk cId="3895651349" sldId="265"/>
        </pc:sldMkLst>
        <pc:spChg chg="mod">
          <ac:chgData name="Kari Gatlin" userId="2344a0e8-a942-4276-87d7-312dd63e1ffd" providerId="ADAL" clId="{BD946913-8F91-F441-B0FE-20AF30DF5256}" dt="2021-08-01T13:45:09.729" v="55" actId="1076"/>
          <ac:spMkLst>
            <pc:docMk/>
            <pc:sldMk cId="3895651349" sldId="265"/>
            <ac:spMk id="2" creationId="{A2AEC58A-AD44-C842-A5E5-41FBF71EB682}"/>
          </ac:spMkLst>
        </pc:spChg>
        <pc:spChg chg="del">
          <ac:chgData name="Kari Gatlin" userId="2344a0e8-a942-4276-87d7-312dd63e1ffd" providerId="ADAL" clId="{BD946913-8F91-F441-B0FE-20AF30DF5256}" dt="2021-08-01T13:45:27.270" v="59" actId="478"/>
          <ac:spMkLst>
            <pc:docMk/>
            <pc:sldMk cId="3895651349" sldId="265"/>
            <ac:spMk id="3" creationId="{7FA2A4B1-5E1E-4847-820D-955EEEDCE34B}"/>
          </ac:spMkLst>
        </pc:spChg>
        <pc:spChg chg="add del mod">
          <ac:chgData name="Kari Gatlin" userId="2344a0e8-a942-4276-87d7-312dd63e1ffd" providerId="ADAL" clId="{BD946913-8F91-F441-B0FE-20AF30DF5256}" dt="2021-08-01T13:45:43.837" v="63" actId="478"/>
          <ac:spMkLst>
            <pc:docMk/>
            <pc:sldMk cId="3895651349" sldId="265"/>
            <ac:spMk id="7" creationId="{B697B998-3D34-6643-A1CF-1407B4746952}"/>
          </ac:spMkLst>
        </pc:spChg>
        <pc:graphicFrameChg chg="add mod modGraphic">
          <ac:chgData name="Kari Gatlin" userId="2344a0e8-a942-4276-87d7-312dd63e1ffd" providerId="ADAL" clId="{BD946913-8F91-F441-B0FE-20AF30DF5256}" dt="2021-08-01T13:47:52.122" v="76" actId="207"/>
          <ac:graphicFrameMkLst>
            <pc:docMk/>
            <pc:sldMk cId="3895651349" sldId="265"/>
            <ac:graphicFrameMk id="4" creationId="{F02A51A3-A0AF-3C4F-AC16-12B9ECB0E7A2}"/>
          </ac:graphicFrameMkLst>
        </pc:graphicFrameChg>
        <pc:graphicFrameChg chg="add mod modGraphic">
          <ac:chgData name="Kari Gatlin" userId="2344a0e8-a942-4276-87d7-312dd63e1ffd" providerId="ADAL" clId="{BD946913-8F91-F441-B0FE-20AF30DF5256}" dt="2021-08-01T13:46:34.925" v="69" actId="12269"/>
          <ac:graphicFrameMkLst>
            <pc:docMk/>
            <pc:sldMk cId="3895651349" sldId="265"/>
            <ac:graphicFrameMk id="5" creationId="{C4916493-8451-1945-BD5F-9C3938164FF2}"/>
          </ac:graphicFrameMkLst>
        </pc:graphicFrameChg>
      </pc:sldChg>
      <pc:sldChg chg="del">
        <pc:chgData name="Kari Gatlin" userId="2344a0e8-a942-4276-87d7-312dd63e1ffd" providerId="ADAL" clId="{BD946913-8F91-F441-B0FE-20AF30DF5256}" dt="2021-08-01T13:39:26.307" v="6" actId="2696"/>
        <pc:sldMkLst>
          <pc:docMk/>
          <pc:sldMk cId="2478081520" sldId="268"/>
        </pc:sldMkLst>
      </pc:sldChg>
      <pc:sldChg chg="modNotesTx">
        <pc:chgData name="Kari Gatlin" userId="2344a0e8-a942-4276-87d7-312dd63e1ffd" providerId="ADAL" clId="{BD946913-8F91-F441-B0FE-20AF30DF5256}" dt="2021-07-28T22:11:40.512" v="5" actId="20577"/>
        <pc:sldMkLst>
          <pc:docMk/>
          <pc:sldMk cId="3984221232" sldId="289"/>
        </pc:sldMkLst>
      </pc:sldChg>
      <pc:sldChg chg="modSp mod">
        <pc:chgData name="Kari Gatlin" userId="2344a0e8-a942-4276-87d7-312dd63e1ffd" providerId="ADAL" clId="{BD946913-8F91-F441-B0FE-20AF30DF5256}" dt="2021-07-28T22:07:33.503" v="3" actId="20577"/>
        <pc:sldMkLst>
          <pc:docMk/>
          <pc:sldMk cId="2120039501" sldId="310"/>
        </pc:sldMkLst>
        <pc:spChg chg="mod">
          <ac:chgData name="Kari Gatlin" userId="2344a0e8-a942-4276-87d7-312dd63e1ffd" providerId="ADAL" clId="{BD946913-8F91-F441-B0FE-20AF30DF5256}" dt="2021-07-28T22:07:33.503" v="3" actId="20577"/>
          <ac:spMkLst>
            <pc:docMk/>
            <pc:sldMk cId="2120039501" sldId="310"/>
            <ac:spMk id="3" creationId="{F11011D7-D421-484D-9F1F-8643D33E81AB}"/>
          </ac:spMkLst>
        </pc:spChg>
      </pc:sldChg>
    </pc:docChg>
  </pc:docChgLst>
  <pc:docChgLst>
    <pc:chgData name="Gatlin, Kari" userId="2344a0e8-a942-4276-87d7-312dd63e1ffd" providerId="ADAL" clId="{8A18D0D3-E23B-E443-92CB-0C295EAC2839}"/>
    <pc:docChg chg="undo custSel addSld modSld">
      <pc:chgData name="Gatlin, Kari" userId="2344a0e8-a942-4276-87d7-312dd63e1ffd" providerId="ADAL" clId="{8A18D0D3-E23B-E443-92CB-0C295EAC2839}" dt="2021-08-04T20:18:53.800" v="1899" actId="20577"/>
      <pc:docMkLst>
        <pc:docMk/>
      </pc:docMkLst>
      <pc:sldChg chg="modSp mod">
        <pc:chgData name="Gatlin, Kari" userId="2344a0e8-a942-4276-87d7-312dd63e1ffd" providerId="ADAL" clId="{8A18D0D3-E23B-E443-92CB-0C295EAC2839}" dt="2021-08-04T18:12:52.051" v="17" actId="115"/>
        <pc:sldMkLst>
          <pc:docMk/>
          <pc:sldMk cId="2821799438" sldId="262"/>
        </pc:sldMkLst>
        <pc:spChg chg="mod">
          <ac:chgData name="Gatlin, Kari" userId="2344a0e8-a942-4276-87d7-312dd63e1ffd" providerId="ADAL" clId="{8A18D0D3-E23B-E443-92CB-0C295EAC2839}" dt="2021-08-04T18:12:52.051" v="17" actId="115"/>
          <ac:spMkLst>
            <pc:docMk/>
            <pc:sldMk cId="2821799438" sldId="262"/>
            <ac:spMk id="3" creationId="{F6A2D8C7-FBC2-1D49-A6D4-E05B4BBC735D}"/>
          </ac:spMkLst>
        </pc:spChg>
      </pc:sldChg>
      <pc:sldChg chg="modSp mod">
        <pc:chgData name="Gatlin, Kari" userId="2344a0e8-a942-4276-87d7-312dd63e1ffd" providerId="ADAL" clId="{8A18D0D3-E23B-E443-92CB-0C295EAC2839}" dt="2021-08-04T18:13:09.017" v="19" actId="207"/>
        <pc:sldMkLst>
          <pc:docMk/>
          <pc:sldMk cId="549910122" sldId="264"/>
        </pc:sldMkLst>
        <pc:spChg chg="mod">
          <ac:chgData name="Gatlin, Kari" userId="2344a0e8-a942-4276-87d7-312dd63e1ffd" providerId="ADAL" clId="{8A18D0D3-E23B-E443-92CB-0C295EAC2839}" dt="2021-08-04T18:13:09.017" v="19" actId="207"/>
          <ac:spMkLst>
            <pc:docMk/>
            <pc:sldMk cId="549910122" sldId="264"/>
            <ac:spMk id="3" creationId="{556F6254-F15A-8D43-909F-8DA135E66010}"/>
          </ac:spMkLst>
        </pc:spChg>
      </pc:sldChg>
      <pc:sldChg chg="modSp mod">
        <pc:chgData name="Gatlin, Kari" userId="2344a0e8-a942-4276-87d7-312dd63e1ffd" providerId="ADAL" clId="{8A18D0D3-E23B-E443-92CB-0C295EAC2839}" dt="2021-08-04T18:17:33.098" v="60" actId="207"/>
        <pc:sldMkLst>
          <pc:docMk/>
          <pc:sldMk cId="3895651349" sldId="265"/>
        </pc:sldMkLst>
        <pc:graphicFrameChg chg="mod modGraphic">
          <ac:chgData name="Gatlin, Kari" userId="2344a0e8-a942-4276-87d7-312dd63e1ffd" providerId="ADAL" clId="{8A18D0D3-E23B-E443-92CB-0C295EAC2839}" dt="2021-08-04T18:16:46.393" v="51" actId="1076"/>
          <ac:graphicFrameMkLst>
            <pc:docMk/>
            <pc:sldMk cId="3895651349" sldId="265"/>
            <ac:graphicFrameMk id="4" creationId="{F02A51A3-A0AF-3C4F-AC16-12B9ECB0E7A2}"/>
          </ac:graphicFrameMkLst>
        </pc:graphicFrameChg>
        <pc:graphicFrameChg chg="mod modGraphic">
          <ac:chgData name="Gatlin, Kari" userId="2344a0e8-a942-4276-87d7-312dd63e1ffd" providerId="ADAL" clId="{8A18D0D3-E23B-E443-92CB-0C295EAC2839}" dt="2021-08-04T18:17:33.098" v="60" actId="207"/>
          <ac:graphicFrameMkLst>
            <pc:docMk/>
            <pc:sldMk cId="3895651349" sldId="265"/>
            <ac:graphicFrameMk id="5" creationId="{C4916493-8451-1945-BD5F-9C3938164FF2}"/>
          </ac:graphicFrameMkLst>
        </pc:graphicFrameChg>
      </pc:sldChg>
      <pc:sldChg chg="modSp mod">
        <pc:chgData name="Gatlin, Kari" userId="2344a0e8-a942-4276-87d7-312dd63e1ffd" providerId="ADAL" clId="{8A18D0D3-E23B-E443-92CB-0C295EAC2839}" dt="2021-08-04T20:18:53.800" v="1899" actId="20577"/>
        <pc:sldMkLst>
          <pc:docMk/>
          <pc:sldMk cId="149188401" sldId="266"/>
        </pc:sldMkLst>
        <pc:spChg chg="mod">
          <ac:chgData name="Gatlin, Kari" userId="2344a0e8-a942-4276-87d7-312dd63e1ffd" providerId="ADAL" clId="{8A18D0D3-E23B-E443-92CB-0C295EAC2839}" dt="2021-08-04T20:18:53.800" v="1899" actId="20577"/>
          <ac:spMkLst>
            <pc:docMk/>
            <pc:sldMk cId="149188401" sldId="266"/>
            <ac:spMk id="3" creationId="{31EE0B4A-112A-CF4E-A652-AE108AEDD0BD}"/>
          </ac:spMkLst>
        </pc:spChg>
      </pc:sldChg>
      <pc:sldChg chg="delSp modSp mod delAnim">
        <pc:chgData name="Gatlin, Kari" userId="2344a0e8-a942-4276-87d7-312dd63e1ffd" providerId="ADAL" clId="{8A18D0D3-E23B-E443-92CB-0C295EAC2839}" dt="2021-08-04T18:25:26.064" v="130" actId="115"/>
        <pc:sldMkLst>
          <pc:docMk/>
          <pc:sldMk cId="1715449004" sldId="271"/>
        </pc:sldMkLst>
        <pc:spChg chg="mod">
          <ac:chgData name="Gatlin, Kari" userId="2344a0e8-a942-4276-87d7-312dd63e1ffd" providerId="ADAL" clId="{8A18D0D3-E23B-E443-92CB-0C295EAC2839}" dt="2021-08-04T18:25:26.064" v="130" actId="115"/>
          <ac:spMkLst>
            <pc:docMk/>
            <pc:sldMk cId="1715449004" sldId="271"/>
            <ac:spMk id="3" creationId="{5BB9688B-B285-0340-BB3E-C8FD8656D8F9}"/>
          </ac:spMkLst>
        </pc:spChg>
        <pc:picChg chg="del mod">
          <ac:chgData name="Gatlin, Kari" userId="2344a0e8-a942-4276-87d7-312dd63e1ffd" providerId="ADAL" clId="{8A18D0D3-E23B-E443-92CB-0C295EAC2839}" dt="2021-08-04T18:20:02.501" v="98" actId="21"/>
          <ac:picMkLst>
            <pc:docMk/>
            <pc:sldMk cId="1715449004" sldId="271"/>
            <ac:picMk id="6" creationId="{D30343D4-2F89-C040-AAED-B8A87395137F}"/>
          </ac:picMkLst>
        </pc:picChg>
      </pc:sldChg>
      <pc:sldChg chg="modSp mod">
        <pc:chgData name="Gatlin, Kari" userId="2344a0e8-a942-4276-87d7-312dd63e1ffd" providerId="ADAL" clId="{8A18D0D3-E23B-E443-92CB-0C295EAC2839}" dt="2021-08-04T18:26:53.681" v="159" actId="207"/>
        <pc:sldMkLst>
          <pc:docMk/>
          <pc:sldMk cId="604056047" sldId="272"/>
        </pc:sldMkLst>
        <pc:spChg chg="mod">
          <ac:chgData name="Gatlin, Kari" userId="2344a0e8-a942-4276-87d7-312dd63e1ffd" providerId="ADAL" clId="{8A18D0D3-E23B-E443-92CB-0C295EAC2839}" dt="2021-08-04T18:26:53.681" v="159" actId="207"/>
          <ac:spMkLst>
            <pc:docMk/>
            <pc:sldMk cId="604056047" sldId="272"/>
            <ac:spMk id="3" creationId="{B4F79D17-3682-9A4F-B19E-E5A00C97A621}"/>
          </ac:spMkLst>
        </pc:spChg>
      </pc:sldChg>
      <pc:sldChg chg="modSp mod">
        <pc:chgData name="Gatlin, Kari" userId="2344a0e8-a942-4276-87d7-312dd63e1ffd" providerId="ADAL" clId="{8A18D0D3-E23B-E443-92CB-0C295EAC2839}" dt="2021-08-04T18:27:30.468" v="165" actId="207"/>
        <pc:sldMkLst>
          <pc:docMk/>
          <pc:sldMk cId="189785064" sldId="273"/>
        </pc:sldMkLst>
        <pc:spChg chg="mod">
          <ac:chgData name="Gatlin, Kari" userId="2344a0e8-a942-4276-87d7-312dd63e1ffd" providerId="ADAL" clId="{8A18D0D3-E23B-E443-92CB-0C295EAC2839}" dt="2021-08-04T18:27:30.468" v="165" actId="207"/>
          <ac:spMkLst>
            <pc:docMk/>
            <pc:sldMk cId="189785064" sldId="273"/>
            <ac:spMk id="3" creationId="{2CF1988F-B68D-774E-BC4F-9631D711FEB8}"/>
          </ac:spMkLst>
        </pc:spChg>
      </pc:sldChg>
      <pc:sldChg chg="modSp mod">
        <pc:chgData name="Gatlin, Kari" userId="2344a0e8-a942-4276-87d7-312dd63e1ffd" providerId="ADAL" clId="{8A18D0D3-E23B-E443-92CB-0C295EAC2839}" dt="2021-08-04T18:19:11.341" v="93" actId="207"/>
        <pc:sldMkLst>
          <pc:docMk/>
          <pc:sldMk cId="44845723" sldId="274"/>
        </pc:sldMkLst>
        <pc:spChg chg="mod">
          <ac:chgData name="Gatlin, Kari" userId="2344a0e8-a942-4276-87d7-312dd63e1ffd" providerId="ADAL" clId="{8A18D0D3-E23B-E443-92CB-0C295EAC2839}" dt="2021-08-04T18:19:11.341" v="93" actId="207"/>
          <ac:spMkLst>
            <pc:docMk/>
            <pc:sldMk cId="44845723" sldId="274"/>
            <ac:spMk id="3" creationId="{FDC5849B-B058-F448-9071-B767AE465BB7}"/>
          </ac:spMkLst>
        </pc:spChg>
      </pc:sldChg>
      <pc:sldChg chg="modSp mod">
        <pc:chgData name="Gatlin, Kari" userId="2344a0e8-a942-4276-87d7-312dd63e1ffd" providerId="ADAL" clId="{8A18D0D3-E23B-E443-92CB-0C295EAC2839}" dt="2021-08-04T18:35:53.496" v="250" actId="115"/>
        <pc:sldMkLst>
          <pc:docMk/>
          <pc:sldMk cId="3821888093" sldId="284"/>
        </pc:sldMkLst>
        <pc:spChg chg="mod">
          <ac:chgData name="Gatlin, Kari" userId="2344a0e8-a942-4276-87d7-312dd63e1ffd" providerId="ADAL" clId="{8A18D0D3-E23B-E443-92CB-0C295EAC2839}" dt="2021-08-04T18:35:53.496" v="250" actId="115"/>
          <ac:spMkLst>
            <pc:docMk/>
            <pc:sldMk cId="3821888093" sldId="284"/>
            <ac:spMk id="3" creationId="{BDF1266F-CB0F-904F-9581-03D4ABA71732}"/>
          </ac:spMkLst>
        </pc:spChg>
      </pc:sldChg>
      <pc:sldChg chg="modSp mod">
        <pc:chgData name="Gatlin, Kari" userId="2344a0e8-a942-4276-87d7-312dd63e1ffd" providerId="ADAL" clId="{8A18D0D3-E23B-E443-92CB-0C295EAC2839}" dt="2021-08-04T19:11:08.674" v="941" actId="207"/>
        <pc:sldMkLst>
          <pc:docMk/>
          <pc:sldMk cId="1306098981" sldId="286"/>
        </pc:sldMkLst>
        <pc:spChg chg="mod">
          <ac:chgData name="Gatlin, Kari" userId="2344a0e8-a942-4276-87d7-312dd63e1ffd" providerId="ADAL" clId="{8A18D0D3-E23B-E443-92CB-0C295EAC2839}" dt="2021-08-04T19:11:08.674" v="941" actId="207"/>
          <ac:spMkLst>
            <pc:docMk/>
            <pc:sldMk cId="1306098981" sldId="286"/>
            <ac:spMk id="3" creationId="{5EE25786-A367-A645-A0AF-1DB3001F6A51}"/>
          </ac:spMkLst>
        </pc:spChg>
      </pc:sldChg>
      <pc:sldChg chg="modSp mod">
        <pc:chgData name="Gatlin, Kari" userId="2344a0e8-a942-4276-87d7-312dd63e1ffd" providerId="ADAL" clId="{8A18D0D3-E23B-E443-92CB-0C295EAC2839}" dt="2021-08-04T18:52:55.104" v="454" actId="115"/>
        <pc:sldMkLst>
          <pc:docMk/>
          <pc:sldMk cId="1617930643" sldId="287"/>
        </pc:sldMkLst>
        <pc:spChg chg="mod">
          <ac:chgData name="Gatlin, Kari" userId="2344a0e8-a942-4276-87d7-312dd63e1ffd" providerId="ADAL" clId="{8A18D0D3-E23B-E443-92CB-0C295EAC2839}" dt="2021-08-04T18:52:55.104" v="454" actId="115"/>
          <ac:spMkLst>
            <pc:docMk/>
            <pc:sldMk cId="1617930643" sldId="287"/>
            <ac:spMk id="3" creationId="{46847260-F094-AC4E-BEF2-391FEDAE2B81}"/>
          </ac:spMkLst>
        </pc:spChg>
      </pc:sldChg>
      <pc:sldChg chg="modSp mod">
        <pc:chgData name="Gatlin, Kari" userId="2344a0e8-a942-4276-87d7-312dd63e1ffd" providerId="ADAL" clId="{8A18D0D3-E23B-E443-92CB-0C295EAC2839}" dt="2021-08-04T19:07:38.144" v="647" actId="207"/>
        <pc:sldMkLst>
          <pc:docMk/>
          <pc:sldMk cId="3736009325" sldId="288"/>
        </pc:sldMkLst>
        <pc:spChg chg="mod">
          <ac:chgData name="Gatlin, Kari" userId="2344a0e8-a942-4276-87d7-312dd63e1ffd" providerId="ADAL" clId="{8A18D0D3-E23B-E443-92CB-0C295EAC2839}" dt="2021-08-04T19:07:38.144" v="647" actId="207"/>
          <ac:spMkLst>
            <pc:docMk/>
            <pc:sldMk cId="3736009325" sldId="288"/>
            <ac:spMk id="3" creationId="{B1ACE2A6-C4D4-2346-BA4B-4D22F86BBB53}"/>
          </ac:spMkLst>
        </pc:spChg>
      </pc:sldChg>
      <pc:sldChg chg="modSp mod">
        <pc:chgData name="Gatlin, Kari" userId="2344a0e8-a942-4276-87d7-312dd63e1ffd" providerId="ADAL" clId="{8A18D0D3-E23B-E443-92CB-0C295EAC2839}" dt="2021-08-04T19:08:31.960" v="651" actId="207"/>
        <pc:sldMkLst>
          <pc:docMk/>
          <pc:sldMk cId="3984221232" sldId="289"/>
        </pc:sldMkLst>
        <pc:spChg chg="mod">
          <ac:chgData name="Gatlin, Kari" userId="2344a0e8-a942-4276-87d7-312dd63e1ffd" providerId="ADAL" clId="{8A18D0D3-E23B-E443-92CB-0C295EAC2839}" dt="2021-08-04T19:08:31.960" v="651" actId="207"/>
          <ac:spMkLst>
            <pc:docMk/>
            <pc:sldMk cId="3984221232" sldId="289"/>
            <ac:spMk id="3" creationId="{EF542042-06B3-6947-BD73-C44A80FA34AF}"/>
          </ac:spMkLst>
        </pc:spChg>
      </pc:sldChg>
      <pc:sldChg chg="modSp mod">
        <pc:chgData name="Gatlin, Kari" userId="2344a0e8-a942-4276-87d7-312dd63e1ffd" providerId="ADAL" clId="{8A18D0D3-E23B-E443-92CB-0C295EAC2839}" dt="2021-08-04T19:12:20.196" v="953" actId="115"/>
        <pc:sldMkLst>
          <pc:docMk/>
          <pc:sldMk cId="1389047127" sldId="291"/>
        </pc:sldMkLst>
        <pc:graphicFrameChg chg="modGraphic">
          <ac:chgData name="Gatlin, Kari" userId="2344a0e8-a942-4276-87d7-312dd63e1ffd" providerId="ADAL" clId="{8A18D0D3-E23B-E443-92CB-0C295EAC2839}" dt="2021-08-04T19:12:20.196" v="953" actId="115"/>
          <ac:graphicFrameMkLst>
            <pc:docMk/>
            <pc:sldMk cId="1389047127" sldId="291"/>
            <ac:graphicFrameMk id="4" creationId="{B8FFAD83-B62E-D042-B347-3E0DC246B6E6}"/>
          </ac:graphicFrameMkLst>
        </pc:graphicFrameChg>
      </pc:sldChg>
      <pc:sldChg chg="delSp modSp mod modNotesTx">
        <pc:chgData name="Gatlin, Kari" userId="2344a0e8-a942-4276-87d7-312dd63e1ffd" providerId="ADAL" clId="{8A18D0D3-E23B-E443-92CB-0C295EAC2839}" dt="2021-08-04T19:22:25.872" v="1125" actId="20577"/>
        <pc:sldMkLst>
          <pc:docMk/>
          <pc:sldMk cId="2461958121" sldId="292"/>
        </pc:sldMkLst>
        <pc:spChg chg="mod">
          <ac:chgData name="Gatlin, Kari" userId="2344a0e8-a942-4276-87d7-312dd63e1ffd" providerId="ADAL" clId="{8A18D0D3-E23B-E443-92CB-0C295EAC2839}" dt="2021-08-04T19:21:35.748" v="1111" actId="403"/>
          <ac:spMkLst>
            <pc:docMk/>
            <pc:sldMk cId="2461958121" sldId="292"/>
            <ac:spMk id="3" creationId="{4599A06B-2A0F-B247-8C13-D534BAF35C7B}"/>
          </ac:spMkLst>
        </pc:spChg>
        <pc:spChg chg="del mod">
          <ac:chgData name="Gatlin, Kari" userId="2344a0e8-a942-4276-87d7-312dd63e1ffd" providerId="ADAL" clId="{8A18D0D3-E23B-E443-92CB-0C295EAC2839}" dt="2021-08-04T19:19:28.747" v="985" actId="478"/>
          <ac:spMkLst>
            <pc:docMk/>
            <pc:sldMk cId="2461958121" sldId="292"/>
            <ac:spMk id="4" creationId="{307018B9-9A9F-AF42-B032-46C63FA81FFC}"/>
          </ac:spMkLst>
        </pc:spChg>
        <pc:picChg chg="del">
          <ac:chgData name="Gatlin, Kari" userId="2344a0e8-a942-4276-87d7-312dd63e1ffd" providerId="ADAL" clId="{8A18D0D3-E23B-E443-92CB-0C295EAC2839}" dt="2021-08-04T19:19:30.188" v="986" actId="478"/>
          <ac:picMkLst>
            <pc:docMk/>
            <pc:sldMk cId="2461958121" sldId="292"/>
            <ac:picMk id="12" creationId="{9042B008-E87E-5D46-938B-00802C65A4CF}"/>
          </ac:picMkLst>
        </pc:picChg>
      </pc:sldChg>
      <pc:sldChg chg="addSp delSp modSp mod">
        <pc:chgData name="Gatlin, Kari" userId="2344a0e8-a942-4276-87d7-312dd63e1ffd" providerId="ADAL" clId="{8A18D0D3-E23B-E443-92CB-0C295EAC2839}" dt="2021-08-04T19:33:36.506" v="1329" actId="207"/>
        <pc:sldMkLst>
          <pc:docMk/>
          <pc:sldMk cId="1435800272" sldId="293"/>
        </pc:sldMkLst>
        <pc:spChg chg="del mod">
          <ac:chgData name="Gatlin, Kari" userId="2344a0e8-a942-4276-87d7-312dd63e1ffd" providerId="ADAL" clId="{8A18D0D3-E23B-E443-92CB-0C295EAC2839}" dt="2021-08-04T19:29:15.893" v="1298" actId="478"/>
          <ac:spMkLst>
            <pc:docMk/>
            <pc:sldMk cId="1435800272" sldId="293"/>
            <ac:spMk id="3" creationId="{51167349-EA0D-2148-B17D-A1F3B2BEF73D}"/>
          </ac:spMkLst>
        </pc:spChg>
        <pc:spChg chg="add mod">
          <ac:chgData name="Gatlin, Kari" userId="2344a0e8-a942-4276-87d7-312dd63e1ffd" providerId="ADAL" clId="{8A18D0D3-E23B-E443-92CB-0C295EAC2839}" dt="2021-08-04T19:33:36.506" v="1329" actId="207"/>
          <ac:spMkLst>
            <pc:docMk/>
            <pc:sldMk cId="1435800272" sldId="293"/>
            <ac:spMk id="4" creationId="{B8888024-C62D-8B47-A583-42ACC53C9CA3}"/>
          </ac:spMkLst>
        </pc:spChg>
      </pc:sldChg>
      <pc:sldChg chg="modSp mod">
        <pc:chgData name="Gatlin, Kari" userId="2344a0e8-a942-4276-87d7-312dd63e1ffd" providerId="ADAL" clId="{8A18D0D3-E23B-E443-92CB-0C295EAC2839}" dt="2021-08-04T20:18:44.515" v="1896" actId="115"/>
        <pc:sldMkLst>
          <pc:docMk/>
          <pc:sldMk cId="310875851" sldId="294"/>
        </pc:sldMkLst>
        <pc:spChg chg="mod">
          <ac:chgData name="Gatlin, Kari" userId="2344a0e8-a942-4276-87d7-312dd63e1ffd" providerId="ADAL" clId="{8A18D0D3-E23B-E443-92CB-0C295EAC2839}" dt="2021-08-04T20:18:44.515" v="1896" actId="115"/>
          <ac:spMkLst>
            <pc:docMk/>
            <pc:sldMk cId="310875851" sldId="294"/>
            <ac:spMk id="3" creationId="{CFF13551-2D34-8E45-9D8A-DE12C919885E}"/>
          </ac:spMkLst>
        </pc:spChg>
        <pc:picChg chg="mod">
          <ac:chgData name="Gatlin, Kari" userId="2344a0e8-a942-4276-87d7-312dd63e1ffd" providerId="ADAL" clId="{8A18D0D3-E23B-E443-92CB-0C295EAC2839}" dt="2021-08-04T20:03:39.850" v="1509" actId="1076"/>
          <ac:picMkLst>
            <pc:docMk/>
            <pc:sldMk cId="310875851" sldId="294"/>
            <ac:picMk id="4" creationId="{3E2EE2CA-E083-204F-A7F8-E06F1EEB4A4C}"/>
          </ac:picMkLst>
        </pc:picChg>
      </pc:sldChg>
      <pc:sldChg chg="modSp mod">
        <pc:chgData name="Gatlin, Kari" userId="2344a0e8-a942-4276-87d7-312dd63e1ffd" providerId="ADAL" clId="{8A18D0D3-E23B-E443-92CB-0C295EAC2839}" dt="2021-08-04T19:05:22.177" v="637" actId="1076"/>
        <pc:sldMkLst>
          <pc:docMk/>
          <pc:sldMk cId="1523525857" sldId="298"/>
        </pc:sldMkLst>
        <pc:spChg chg="mod">
          <ac:chgData name="Gatlin, Kari" userId="2344a0e8-a942-4276-87d7-312dd63e1ffd" providerId="ADAL" clId="{8A18D0D3-E23B-E443-92CB-0C295EAC2839}" dt="2021-08-04T19:05:22.177" v="637" actId="1076"/>
          <ac:spMkLst>
            <pc:docMk/>
            <pc:sldMk cId="1523525857" sldId="298"/>
            <ac:spMk id="3" creationId="{F6931309-9587-1F47-83C9-249DDCE381A9}"/>
          </ac:spMkLst>
        </pc:spChg>
      </pc:sldChg>
      <pc:sldChg chg="addSp modSp mod">
        <pc:chgData name="Gatlin, Kari" userId="2344a0e8-a942-4276-87d7-312dd63e1ffd" providerId="ADAL" clId="{8A18D0D3-E23B-E443-92CB-0C295EAC2839}" dt="2021-08-04T19:45:15.855" v="1435" actId="207"/>
        <pc:sldMkLst>
          <pc:docMk/>
          <pc:sldMk cId="3640432849" sldId="299"/>
        </pc:sldMkLst>
        <pc:spChg chg="mod">
          <ac:chgData name="Gatlin, Kari" userId="2344a0e8-a942-4276-87d7-312dd63e1ffd" providerId="ADAL" clId="{8A18D0D3-E23B-E443-92CB-0C295EAC2839}" dt="2021-08-04T19:45:15.855" v="1435" actId="207"/>
          <ac:spMkLst>
            <pc:docMk/>
            <pc:sldMk cId="3640432849" sldId="299"/>
            <ac:spMk id="3" creationId="{9FA2C81C-AFF9-D644-AA94-2D9CF02F844A}"/>
          </ac:spMkLst>
        </pc:spChg>
        <pc:spChg chg="add mod">
          <ac:chgData name="Gatlin, Kari" userId="2344a0e8-a942-4276-87d7-312dd63e1ffd" providerId="ADAL" clId="{8A18D0D3-E23B-E443-92CB-0C295EAC2839}" dt="2021-08-04T19:39:06.005" v="1373" actId="14100"/>
          <ac:spMkLst>
            <pc:docMk/>
            <pc:sldMk cId="3640432849" sldId="299"/>
            <ac:spMk id="5" creationId="{42127C7E-BC1B-C045-9A43-43647A24A20C}"/>
          </ac:spMkLst>
        </pc:spChg>
        <pc:picChg chg="mod">
          <ac:chgData name="Gatlin, Kari" userId="2344a0e8-a942-4276-87d7-312dd63e1ffd" providerId="ADAL" clId="{8A18D0D3-E23B-E443-92CB-0C295EAC2839}" dt="2021-08-04T19:39:29.298" v="1381" actId="14100"/>
          <ac:picMkLst>
            <pc:docMk/>
            <pc:sldMk cId="3640432849" sldId="299"/>
            <ac:picMk id="4" creationId="{8D349453-4BC7-514B-8D57-DB1C6E362141}"/>
          </ac:picMkLst>
        </pc:picChg>
        <pc:picChg chg="mod">
          <ac:chgData name="Gatlin, Kari" userId="2344a0e8-a942-4276-87d7-312dd63e1ffd" providerId="ADAL" clId="{8A18D0D3-E23B-E443-92CB-0C295EAC2839}" dt="2021-08-04T19:39:34.962" v="1383" actId="1076"/>
          <ac:picMkLst>
            <pc:docMk/>
            <pc:sldMk cId="3640432849" sldId="299"/>
            <ac:picMk id="6" creationId="{C02E1A53-750C-0A46-BB34-B0236DA0CEC1}"/>
          </ac:picMkLst>
        </pc:picChg>
      </pc:sldChg>
      <pc:sldChg chg="modSp mod">
        <pc:chgData name="Gatlin, Kari" userId="2344a0e8-a942-4276-87d7-312dd63e1ffd" providerId="ADAL" clId="{8A18D0D3-E23B-E443-92CB-0C295EAC2839}" dt="2021-08-04T20:14:57.335" v="1895" actId="20577"/>
        <pc:sldMkLst>
          <pc:docMk/>
          <pc:sldMk cId="1850487022" sldId="302"/>
        </pc:sldMkLst>
        <pc:spChg chg="mod">
          <ac:chgData name="Gatlin, Kari" userId="2344a0e8-a942-4276-87d7-312dd63e1ffd" providerId="ADAL" clId="{8A18D0D3-E23B-E443-92CB-0C295EAC2839}" dt="2021-08-04T20:14:57.335" v="1895" actId="20577"/>
          <ac:spMkLst>
            <pc:docMk/>
            <pc:sldMk cId="1850487022" sldId="302"/>
            <ac:spMk id="3" creationId="{C6BF1F6C-7AC4-5C47-9811-4B5DBD06200B}"/>
          </ac:spMkLst>
        </pc:spChg>
      </pc:sldChg>
      <pc:sldChg chg="modSp mod">
        <pc:chgData name="Gatlin, Kari" userId="2344a0e8-a942-4276-87d7-312dd63e1ffd" providerId="ADAL" clId="{8A18D0D3-E23B-E443-92CB-0C295EAC2839}" dt="2021-08-04T18:34:56.057" v="242" actId="207"/>
        <pc:sldMkLst>
          <pc:docMk/>
          <pc:sldMk cId="3420504279" sldId="303"/>
        </pc:sldMkLst>
        <pc:spChg chg="mod">
          <ac:chgData name="Gatlin, Kari" userId="2344a0e8-a942-4276-87d7-312dd63e1ffd" providerId="ADAL" clId="{8A18D0D3-E23B-E443-92CB-0C295EAC2839}" dt="2021-08-04T18:34:56.057" v="242" actId="207"/>
          <ac:spMkLst>
            <pc:docMk/>
            <pc:sldMk cId="3420504279" sldId="303"/>
            <ac:spMk id="3" creationId="{6C4C86EC-D47E-EA4C-AC18-324EF0F58C1A}"/>
          </ac:spMkLst>
        </pc:spChg>
      </pc:sldChg>
      <pc:sldChg chg="modSp mod">
        <pc:chgData name="Gatlin, Kari" userId="2344a0e8-a942-4276-87d7-312dd63e1ffd" providerId="ADAL" clId="{8A18D0D3-E23B-E443-92CB-0C295EAC2839}" dt="2021-08-04T18:36:29.576" v="255" actId="207"/>
        <pc:sldMkLst>
          <pc:docMk/>
          <pc:sldMk cId="2241162006" sldId="304"/>
        </pc:sldMkLst>
        <pc:spChg chg="mod">
          <ac:chgData name="Gatlin, Kari" userId="2344a0e8-a942-4276-87d7-312dd63e1ffd" providerId="ADAL" clId="{8A18D0D3-E23B-E443-92CB-0C295EAC2839}" dt="2021-08-04T18:36:29.576" v="255" actId="207"/>
          <ac:spMkLst>
            <pc:docMk/>
            <pc:sldMk cId="2241162006" sldId="304"/>
            <ac:spMk id="3" creationId="{1F94B028-AD61-9949-8F09-B20BC04D6A46}"/>
          </ac:spMkLst>
        </pc:spChg>
      </pc:sldChg>
      <pc:sldChg chg="modSp mod">
        <pc:chgData name="Gatlin, Kari" userId="2344a0e8-a942-4276-87d7-312dd63e1ffd" providerId="ADAL" clId="{8A18D0D3-E23B-E443-92CB-0C295EAC2839}" dt="2021-08-04T18:36:50.569" v="260" actId="13926"/>
        <pc:sldMkLst>
          <pc:docMk/>
          <pc:sldMk cId="4075461821" sldId="305"/>
        </pc:sldMkLst>
        <pc:spChg chg="mod">
          <ac:chgData name="Gatlin, Kari" userId="2344a0e8-a942-4276-87d7-312dd63e1ffd" providerId="ADAL" clId="{8A18D0D3-E23B-E443-92CB-0C295EAC2839}" dt="2021-08-04T18:36:50.569" v="260" actId="13926"/>
          <ac:spMkLst>
            <pc:docMk/>
            <pc:sldMk cId="4075461821" sldId="305"/>
            <ac:spMk id="3" creationId="{2D6DE8F0-B041-1749-805E-48C1440CC611}"/>
          </ac:spMkLst>
        </pc:spChg>
      </pc:sldChg>
      <pc:sldChg chg="modSp mod">
        <pc:chgData name="Gatlin, Kari" userId="2344a0e8-a942-4276-87d7-312dd63e1ffd" providerId="ADAL" clId="{8A18D0D3-E23B-E443-92CB-0C295EAC2839}" dt="2021-08-04T18:38:30.835" v="265" actId="115"/>
        <pc:sldMkLst>
          <pc:docMk/>
          <pc:sldMk cId="3352717074" sldId="306"/>
        </pc:sldMkLst>
        <pc:spChg chg="mod">
          <ac:chgData name="Gatlin, Kari" userId="2344a0e8-a942-4276-87d7-312dd63e1ffd" providerId="ADAL" clId="{8A18D0D3-E23B-E443-92CB-0C295EAC2839}" dt="2021-08-04T18:38:30.835" v="265" actId="115"/>
          <ac:spMkLst>
            <pc:docMk/>
            <pc:sldMk cId="3352717074" sldId="306"/>
            <ac:spMk id="3" creationId="{5E5C7CB8-2791-CD43-AAA6-DA6B66D00059}"/>
          </ac:spMkLst>
        </pc:spChg>
      </pc:sldChg>
      <pc:sldChg chg="modSp mod">
        <pc:chgData name="Gatlin, Kari" userId="2344a0e8-a942-4276-87d7-312dd63e1ffd" providerId="ADAL" clId="{8A18D0D3-E23B-E443-92CB-0C295EAC2839}" dt="2021-08-04T18:41:22.352" v="348" actId="313"/>
        <pc:sldMkLst>
          <pc:docMk/>
          <pc:sldMk cId="2581395137" sldId="307"/>
        </pc:sldMkLst>
        <pc:spChg chg="mod">
          <ac:chgData name="Gatlin, Kari" userId="2344a0e8-a942-4276-87d7-312dd63e1ffd" providerId="ADAL" clId="{8A18D0D3-E23B-E443-92CB-0C295EAC2839}" dt="2021-08-04T18:41:22.352" v="348" actId="313"/>
          <ac:spMkLst>
            <pc:docMk/>
            <pc:sldMk cId="2581395137" sldId="307"/>
            <ac:spMk id="3" creationId="{D2A2DFDB-F595-7D44-AAA3-A6E5D6C376AF}"/>
          </ac:spMkLst>
        </pc:spChg>
      </pc:sldChg>
      <pc:sldChg chg="addSp delSp modSp mod">
        <pc:chgData name="Gatlin, Kari" userId="2344a0e8-a942-4276-87d7-312dd63e1ffd" providerId="ADAL" clId="{8A18D0D3-E23B-E443-92CB-0C295EAC2839}" dt="2021-08-04T18:47:26.884" v="411" actId="21"/>
        <pc:sldMkLst>
          <pc:docMk/>
          <pc:sldMk cId="1985032808" sldId="308"/>
        </pc:sldMkLst>
        <pc:spChg chg="mod">
          <ac:chgData name="Gatlin, Kari" userId="2344a0e8-a942-4276-87d7-312dd63e1ffd" providerId="ADAL" clId="{8A18D0D3-E23B-E443-92CB-0C295EAC2839}" dt="2021-08-04T18:44:41.685" v="405" actId="20577"/>
          <ac:spMkLst>
            <pc:docMk/>
            <pc:sldMk cId="1985032808" sldId="308"/>
            <ac:spMk id="3" creationId="{64FE1E6C-8233-1543-A7E7-81CE2EBED4AC}"/>
          </ac:spMkLst>
        </pc:spChg>
        <pc:picChg chg="add del mod">
          <ac:chgData name="Gatlin, Kari" userId="2344a0e8-a942-4276-87d7-312dd63e1ffd" providerId="ADAL" clId="{8A18D0D3-E23B-E443-92CB-0C295EAC2839}" dt="2021-08-04T18:47:26.884" v="411" actId="21"/>
          <ac:picMkLst>
            <pc:docMk/>
            <pc:sldMk cId="1985032808" sldId="308"/>
            <ac:picMk id="4" creationId="{46E8A2B7-8F55-9041-99BB-27FE9552AA66}"/>
          </ac:picMkLst>
        </pc:picChg>
      </pc:sldChg>
      <pc:sldChg chg="modSp mod">
        <pc:chgData name="Gatlin, Kari" userId="2344a0e8-a942-4276-87d7-312dd63e1ffd" providerId="ADAL" clId="{8A18D0D3-E23B-E443-92CB-0C295EAC2839}" dt="2021-08-04T18:48:46.176" v="426" actId="207"/>
        <pc:sldMkLst>
          <pc:docMk/>
          <pc:sldMk cId="1163866513" sldId="309"/>
        </pc:sldMkLst>
        <pc:spChg chg="mod">
          <ac:chgData name="Gatlin, Kari" userId="2344a0e8-a942-4276-87d7-312dd63e1ffd" providerId="ADAL" clId="{8A18D0D3-E23B-E443-92CB-0C295EAC2839}" dt="2021-08-04T18:48:46.176" v="426" actId="207"/>
          <ac:spMkLst>
            <pc:docMk/>
            <pc:sldMk cId="1163866513" sldId="309"/>
            <ac:spMk id="3" creationId="{C59F0C44-7395-EB40-BED1-9BFD8AB21ADD}"/>
          </ac:spMkLst>
        </pc:spChg>
      </pc:sldChg>
      <pc:sldChg chg="modSp mod">
        <pc:chgData name="Gatlin, Kari" userId="2344a0e8-a942-4276-87d7-312dd63e1ffd" providerId="ADAL" clId="{8A18D0D3-E23B-E443-92CB-0C295EAC2839}" dt="2021-08-04T18:49:58.857" v="442" actId="115"/>
        <pc:sldMkLst>
          <pc:docMk/>
          <pc:sldMk cId="2120039501" sldId="310"/>
        </pc:sldMkLst>
        <pc:spChg chg="mod">
          <ac:chgData name="Gatlin, Kari" userId="2344a0e8-a942-4276-87d7-312dd63e1ffd" providerId="ADAL" clId="{8A18D0D3-E23B-E443-92CB-0C295EAC2839}" dt="2021-08-04T18:49:58.857" v="442" actId="115"/>
          <ac:spMkLst>
            <pc:docMk/>
            <pc:sldMk cId="2120039501" sldId="310"/>
            <ac:spMk id="3" creationId="{F11011D7-D421-484D-9F1F-8643D33E81AB}"/>
          </ac:spMkLst>
        </pc:spChg>
      </pc:sldChg>
      <pc:sldChg chg="modSp mod">
        <pc:chgData name="Gatlin, Kari" userId="2344a0e8-a942-4276-87d7-312dd63e1ffd" providerId="ADAL" clId="{8A18D0D3-E23B-E443-92CB-0C295EAC2839}" dt="2021-08-04T18:49:22.914" v="438" actId="207"/>
        <pc:sldMkLst>
          <pc:docMk/>
          <pc:sldMk cId="2371223555" sldId="311"/>
        </pc:sldMkLst>
        <pc:spChg chg="mod">
          <ac:chgData name="Gatlin, Kari" userId="2344a0e8-a942-4276-87d7-312dd63e1ffd" providerId="ADAL" clId="{8A18D0D3-E23B-E443-92CB-0C295EAC2839}" dt="2021-08-04T18:49:22.914" v="438" actId="207"/>
          <ac:spMkLst>
            <pc:docMk/>
            <pc:sldMk cId="2371223555" sldId="311"/>
            <ac:spMk id="3" creationId="{F561F298-CCBE-804C-8804-6A74CA8955AF}"/>
          </ac:spMkLst>
        </pc:spChg>
      </pc:sldChg>
      <pc:sldChg chg="modSp mod">
        <pc:chgData name="Gatlin, Kari" userId="2344a0e8-a942-4276-87d7-312dd63e1ffd" providerId="ADAL" clId="{8A18D0D3-E23B-E443-92CB-0C295EAC2839}" dt="2021-08-04T19:08:49.219" v="654" actId="207"/>
        <pc:sldMkLst>
          <pc:docMk/>
          <pc:sldMk cId="3673927887" sldId="313"/>
        </pc:sldMkLst>
        <pc:spChg chg="mod">
          <ac:chgData name="Gatlin, Kari" userId="2344a0e8-a942-4276-87d7-312dd63e1ffd" providerId="ADAL" clId="{8A18D0D3-E23B-E443-92CB-0C295EAC2839}" dt="2021-08-04T19:08:49.219" v="654" actId="207"/>
          <ac:spMkLst>
            <pc:docMk/>
            <pc:sldMk cId="3673927887" sldId="313"/>
            <ac:spMk id="3" creationId="{DA34EBDF-67CA-4A40-8BF6-34A571D4FCA9}"/>
          </ac:spMkLst>
        </pc:spChg>
      </pc:sldChg>
      <pc:sldChg chg="addSp delSp modSp new mod delAnim modAnim">
        <pc:chgData name="Gatlin, Kari" userId="2344a0e8-a942-4276-87d7-312dd63e1ffd" providerId="ADAL" clId="{8A18D0D3-E23B-E443-92CB-0C295EAC2839}" dt="2021-08-04T18:21:18.958" v="121" actId="1076"/>
        <pc:sldMkLst>
          <pc:docMk/>
          <pc:sldMk cId="2296799373" sldId="314"/>
        </pc:sldMkLst>
        <pc:spChg chg="del">
          <ac:chgData name="Gatlin, Kari" userId="2344a0e8-a942-4276-87d7-312dd63e1ffd" providerId="ADAL" clId="{8A18D0D3-E23B-E443-92CB-0C295EAC2839}" dt="2021-08-04T18:20:08.047" v="100" actId="478"/>
          <ac:spMkLst>
            <pc:docMk/>
            <pc:sldMk cId="2296799373" sldId="314"/>
            <ac:spMk id="2" creationId="{15A53619-1B64-6C4D-A93E-220C98D4FFC9}"/>
          </ac:spMkLst>
        </pc:spChg>
        <pc:spChg chg="del">
          <ac:chgData name="Gatlin, Kari" userId="2344a0e8-a942-4276-87d7-312dd63e1ffd" providerId="ADAL" clId="{8A18D0D3-E23B-E443-92CB-0C295EAC2839}" dt="2021-08-04T18:20:09.231" v="101" actId="478"/>
          <ac:spMkLst>
            <pc:docMk/>
            <pc:sldMk cId="2296799373" sldId="314"/>
            <ac:spMk id="3" creationId="{C8C7ADCB-8719-544E-BAFA-B8BE842AA1CE}"/>
          </ac:spMkLst>
        </pc:spChg>
        <pc:spChg chg="add del mod">
          <ac:chgData name="Gatlin, Kari" userId="2344a0e8-a942-4276-87d7-312dd63e1ffd" providerId="ADAL" clId="{8A18D0D3-E23B-E443-92CB-0C295EAC2839}" dt="2021-08-04T18:21:07.336" v="115" actId="478"/>
          <ac:spMkLst>
            <pc:docMk/>
            <pc:sldMk cId="2296799373" sldId="314"/>
            <ac:spMk id="5" creationId="{C041D4EE-A48E-7A4F-9219-12486501FDC8}"/>
          </ac:spMkLst>
        </pc:spChg>
        <pc:picChg chg="add del mod">
          <ac:chgData name="Gatlin, Kari" userId="2344a0e8-a942-4276-87d7-312dd63e1ffd" providerId="ADAL" clId="{8A18D0D3-E23B-E443-92CB-0C295EAC2839}" dt="2021-08-04T18:20:15.531" v="103" actId="478"/>
          <ac:picMkLst>
            <pc:docMk/>
            <pc:sldMk cId="2296799373" sldId="314"/>
            <ac:picMk id="4" creationId="{E3D01112-316B-3546-B6D3-43A3F24B387E}"/>
          </ac:picMkLst>
        </pc:picChg>
        <pc:picChg chg="add mod">
          <ac:chgData name="Gatlin, Kari" userId="2344a0e8-a942-4276-87d7-312dd63e1ffd" providerId="ADAL" clId="{8A18D0D3-E23B-E443-92CB-0C295EAC2839}" dt="2021-08-04T18:21:18.958" v="121" actId="1076"/>
          <ac:picMkLst>
            <pc:docMk/>
            <pc:sldMk cId="2296799373" sldId="314"/>
            <ac:picMk id="6" creationId="{29BF186D-AC18-8E47-B1DB-7BBFF395692C}"/>
          </ac:picMkLst>
        </pc:picChg>
      </pc:sldChg>
      <pc:sldChg chg="addSp delSp modSp new mod">
        <pc:chgData name="Gatlin, Kari" userId="2344a0e8-a942-4276-87d7-312dd63e1ffd" providerId="ADAL" clId="{8A18D0D3-E23B-E443-92CB-0C295EAC2839}" dt="2021-08-04T18:47:43.728" v="418" actId="1076"/>
        <pc:sldMkLst>
          <pc:docMk/>
          <pc:sldMk cId="3349644313" sldId="315"/>
        </pc:sldMkLst>
        <pc:spChg chg="del">
          <ac:chgData name="Gatlin, Kari" userId="2344a0e8-a942-4276-87d7-312dd63e1ffd" providerId="ADAL" clId="{8A18D0D3-E23B-E443-92CB-0C295EAC2839}" dt="2021-08-04T18:47:33.686" v="414" actId="478"/>
          <ac:spMkLst>
            <pc:docMk/>
            <pc:sldMk cId="3349644313" sldId="315"/>
            <ac:spMk id="2" creationId="{FE064553-E0FD-C64E-9CDF-A4546D8FFF04}"/>
          </ac:spMkLst>
        </pc:spChg>
        <pc:spChg chg="del">
          <ac:chgData name="Gatlin, Kari" userId="2344a0e8-a942-4276-87d7-312dd63e1ffd" providerId="ADAL" clId="{8A18D0D3-E23B-E443-92CB-0C295EAC2839}" dt="2021-08-04T18:47:35.154" v="415" actId="478"/>
          <ac:spMkLst>
            <pc:docMk/>
            <pc:sldMk cId="3349644313" sldId="315"/>
            <ac:spMk id="3" creationId="{4D1807EF-9AE3-7A43-B56E-9E232AF0C870}"/>
          </ac:spMkLst>
        </pc:spChg>
        <pc:picChg chg="add mod">
          <ac:chgData name="Gatlin, Kari" userId="2344a0e8-a942-4276-87d7-312dd63e1ffd" providerId="ADAL" clId="{8A18D0D3-E23B-E443-92CB-0C295EAC2839}" dt="2021-08-04T18:47:43.728" v="418" actId="1076"/>
          <ac:picMkLst>
            <pc:docMk/>
            <pc:sldMk cId="3349644313" sldId="315"/>
            <ac:picMk id="4" creationId="{189B12F9-331E-A24F-88DD-4AF44E41DDAC}"/>
          </ac:picMkLst>
        </pc:picChg>
      </pc:sldChg>
      <pc:sldChg chg="addSp delSp modSp new mod">
        <pc:chgData name="Gatlin, Kari" userId="2344a0e8-a942-4276-87d7-312dd63e1ffd" providerId="ADAL" clId="{8A18D0D3-E23B-E443-92CB-0C295EAC2839}" dt="2021-08-04T19:22:16.411" v="1123" actId="115"/>
        <pc:sldMkLst>
          <pc:docMk/>
          <pc:sldMk cId="2436202633" sldId="316"/>
        </pc:sldMkLst>
        <pc:spChg chg="del">
          <ac:chgData name="Gatlin, Kari" userId="2344a0e8-a942-4276-87d7-312dd63e1ffd" providerId="ADAL" clId="{8A18D0D3-E23B-E443-92CB-0C295EAC2839}" dt="2021-08-04T19:19:22.409" v="983"/>
          <ac:spMkLst>
            <pc:docMk/>
            <pc:sldMk cId="2436202633" sldId="316"/>
            <ac:spMk id="2" creationId="{6891D2D5-74EA-4548-BB92-DCC41CB35290}"/>
          </ac:spMkLst>
        </pc:spChg>
        <pc:spChg chg="mod">
          <ac:chgData name="Gatlin, Kari" userId="2344a0e8-a942-4276-87d7-312dd63e1ffd" providerId="ADAL" clId="{8A18D0D3-E23B-E443-92CB-0C295EAC2839}" dt="2021-08-04T19:22:16.411" v="1123" actId="115"/>
          <ac:spMkLst>
            <pc:docMk/>
            <pc:sldMk cId="2436202633" sldId="316"/>
            <ac:spMk id="3" creationId="{FCB2625A-202E-1A47-A9BC-CB6BD492BA2C}"/>
          </ac:spMkLst>
        </pc:spChg>
        <pc:spChg chg="add mod">
          <ac:chgData name="Gatlin, Kari" userId="2344a0e8-a942-4276-87d7-312dd63e1ffd" providerId="ADAL" clId="{8A18D0D3-E23B-E443-92CB-0C295EAC2839}" dt="2021-08-04T19:19:22.409" v="983"/>
          <ac:spMkLst>
            <pc:docMk/>
            <pc:sldMk cId="2436202633" sldId="316"/>
            <ac:spMk id="4" creationId="{4C4925F7-E477-B84C-B167-4CC00CFB1E07}"/>
          </ac:spMkLst>
        </pc:spChg>
      </pc:sldChg>
      <pc:sldChg chg="addSp modSp new mod">
        <pc:chgData name="Gatlin, Kari" userId="2344a0e8-a942-4276-87d7-312dd63e1ffd" providerId="ADAL" clId="{8A18D0D3-E23B-E443-92CB-0C295EAC2839}" dt="2021-08-04T20:14:02.643" v="1893" actId="20577"/>
        <pc:sldMkLst>
          <pc:docMk/>
          <pc:sldMk cId="1561294264" sldId="317"/>
        </pc:sldMkLst>
        <pc:spChg chg="mod">
          <ac:chgData name="Gatlin, Kari" userId="2344a0e8-a942-4276-87d7-312dd63e1ffd" providerId="ADAL" clId="{8A18D0D3-E23B-E443-92CB-0C295EAC2839}" dt="2021-08-04T19:27:48.862" v="1249" actId="108"/>
          <ac:spMkLst>
            <pc:docMk/>
            <pc:sldMk cId="1561294264" sldId="317"/>
            <ac:spMk id="2" creationId="{57418E7F-84C9-1249-9B28-C7D5EDFACCC5}"/>
          </ac:spMkLst>
        </pc:spChg>
        <pc:spChg chg="mod">
          <ac:chgData name="Gatlin, Kari" userId="2344a0e8-a942-4276-87d7-312dd63e1ffd" providerId="ADAL" clId="{8A18D0D3-E23B-E443-92CB-0C295EAC2839}" dt="2021-08-04T20:13:29.413" v="1815" actId="14100"/>
          <ac:spMkLst>
            <pc:docMk/>
            <pc:sldMk cId="1561294264" sldId="317"/>
            <ac:spMk id="3" creationId="{F58CD9C3-45B4-AC45-AF4C-DEB2A369CA51}"/>
          </ac:spMkLst>
        </pc:spChg>
        <pc:spChg chg="add mod">
          <ac:chgData name="Gatlin, Kari" userId="2344a0e8-a942-4276-87d7-312dd63e1ffd" providerId="ADAL" clId="{8A18D0D3-E23B-E443-92CB-0C295EAC2839}" dt="2021-08-04T20:14:02.643" v="1893" actId="20577"/>
          <ac:spMkLst>
            <pc:docMk/>
            <pc:sldMk cId="1561294264" sldId="317"/>
            <ac:spMk id="4" creationId="{C8F35ADE-6225-6F45-A17C-FE37F73B837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CD82B-9395-844B-B5DB-F7358B6C89B5}" type="doc">
      <dgm:prSet loTypeId="urn:microsoft.com/office/officeart/2005/8/layout/chevron1" loCatId="" qsTypeId="urn:microsoft.com/office/officeart/2005/8/quickstyle/simple5" qsCatId="simple" csTypeId="urn:microsoft.com/office/officeart/2005/8/colors/accent1_2" csCatId="accent1" phldr="1"/>
      <dgm:spPr/>
    </dgm:pt>
    <dgm:pt modelId="{5D72066E-D426-7749-BBC6-5B561BAE2BBE}">
      <dgm:prSet phldrT="[Text]" custT="1"/>
      <dgm:spPr/>
      <dgm:t>
        <a:bodyPr/>
        <a:lstStyle/>
        <a:p>
          <a:r>
            <a:rPr lang="en-US" sz="2000" dirty="0">
              <a:latin typeface="Verdana" panose="020B0604030504040204" pitchFamily="34" charset="0"/>
              <a:ea typeface="Verdana" panose="020B0604030504040204" pitchFamily="34" charset="0"/>
              <a:cs typeface="Verdana" panose="020B0604030504040204" pitchFamily="34" charset="0"/>
            </a:rPr>
            <a:t>Families no longer had to wander in search of food. </a:t>
          </a:r>
          <a:endParaRPr lang="en-US" sz="2000" dirty="0"/>
        </a:p>
      </dgm:t>
    </dgm:pt>
    <dgm:pt modelId="{3117E641-A489-664C-BDBB-7408E19B7E15}" type="parTrans" cxnId="{0BDCA969-1407-5B4A-8262-416A042B57EA}">
      <dgm:prSet/>
      <dgm:spPr/>
      <dgm:t>
        <a:bodyPr/>
        <a:lstStyle/>
        <a:p>
          <a:endParaRPr lang="en-US"/>
        </a:p>
      </dgm:t>
    </dgm:pt>
    <dgm:pt modelId="{EF69BB74-B3E0-524B-8600-C29C6A785F51}" type="sibTrans" cxnId="{0BDCA969-1407-5B4A-8262-416A042B57EA}">
      <dgm:prSet/>
      <dgm:spPr/>
      <dgm:t>
        <a:bodyPr/>
        <a:lstStyle/>
        <a:p>
          <a:endParaRPr lang="en-US"/>
        </a:p>
      </dgm:t>
    </dgm:pt>
    <dgm:pt modelId="{15E1DAF3-71B5-B840-928F-DD5FB7BADBDF}">
      <dgm:prSet phldrT="[Text]" custT="1"/>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They developed </a:t>
          </a:r>
          <a:r>
            <a:rPr lang="en-US" sz="1600" u="none" dirty="0">
              <a:latin typeface="Verdana" panose="020B0604030504040204" pitchFamily="34" charset="0"/>
              <a:ea typeface="Verdana" panose="020B0604030504040204" pitchFamily="34" charset="0"/>
              <a:cs typeface="Verdana" panose="020B0604030504040204" pitchFamily="34" charset="0"/>
            </a:rPr>
            <a:t>methods of </a:t>
          </a:r>
          <a:r>
            <a:rPr lang="en-US" sz="1600" u="sng" dirty="0">
              <a:solidFill>
                <a:schemeClr val="tx1"/>
              </a:solidFill>
              <a:latin typeface="Verdana" panose="020B0604030504040204" pitchFamily="34" charset="0"/>
              <a:ea typeface="Verdana" panose="020B0604030504040204" pitchFamily="34" charset="0"/>
              <a:cs typeface="Verdana" panose="020B0604030504040204" pitchFamily="34" charset="0"/>
            </a:rPr>
            <a:t>irrigation</a:t>
          </a:r>
          <a:r>
            <a:rPr lang="en-US" sz="1600" dirty="0">
              <a:latin typeface="Verdana" panose="020B0604030504040204" pitchFamily="34" charset="0"/>
              <a:ea typeface="Verdana" panose="020B0604030504040204" pitchFamily="34" charset="0"/>
              <a:cs typeface="Verdana" panose="020B0604030504040204" pitchFamily="34" charset="0"/>
            </a:rPr>
            <a:t>, a method to water crops by channeling water form rivers or streams.</a:t>
          </a:r>
          <a:endParaRPr lang="en-US" sz="1600" dirty="0"/>
        </a:p>
      </dgm:t>
    </dgm:pt>
    <dgm:pt modelId="{907CF853-D3F1-BE48-90B4-F379D052EF9C}" type="parTrans" cxnId="{09C1EAAA-2A6D-0349-B275-14B21EB23FB2}">
      <dgm:prSet/>
      <dgm:spPr/>
      <dgm:t>
        <a:bodyPr/>
        <a:lstStyle/>
        <a:p>
          <a:endParaRPr lang="en-US"/>
        </a:p>
      </dgm:t>
    </dgm:pt>
    <dgm:pt modelId="{BF11E034-AA00-0D4F-9463-8C11B654A545}" type="sibTrans" cxnId="{09C1EAAA-2A6D-0349-B275-14B21EB23FB2}">
      <dgm:prSet/>
      <dgm:spPr/>
      <dgm:t>
        <a:bodyPr/>
        <a:lstStyle/>
        <a:p>
          <a:endParaRPr lang="en-US"/>
        </a:p>
      </dgm:t>
    </dgm:pt>
    <dgm:pt modelId="{30916B1C-E0AC-E54C-9A38-C11B00477FE1}">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They learned to raise animals such as cattle, pigs, and llamas.</a:t>
          </a:r>
          <a:endParaRPr lang="en-US" dirty="0"/>
        </a:p>
      </dgm:t>
    </dgm:pt>
    <dgm:pt modelId="{AAC4DC5B-4E28-EB44-B5E6-DF7D2DCF4760}" type="parTrans" cxnId="{1B2203A1-E3CB-D344-ACA2-7C22A98D1284}">
      <dgm:prSet/>
      <dgm:spPr/>
      <dgm:t>
        <a:bodyPr/>
        <a:lstStyle/>
        <a:p>
          <a:endParaRPr lang="en-US"/>
        </a:p>
      </dgm:t>
    </dgm:pt>
    <dgm:pt modelId="{8E6DFBE9-2CAD-4746-BA7C-A8361125F2DC}" type="sibTrans" cxnId="{1B2203A1-E3CB-D344-ACA2-7C22A98D1284}">
      <dgm:prSet/>
      <dgm:spPr/>
      <dgm:t>
        <a:bodyPr/>
        <a:lstStyle/>
        <a:p>
          <a:endParaRPr lang="en-US"/>
        </a:p>
      </dgm:t>
    </dgm:pt>
    <dgm:pt modelId="{B2F06A3C-3094-4240-8CB1-8860E8CE2E8D}" type="pres">
      <dgm:prSet presAssocID="{573CD82B-9395-844B-B5DB-F7358B6C89B5}" presName="Name0" presStyleCnt="0">
        <dgm:presLayoutVars>
          <dgm:dir/>
          <dgm:animLvl val="lvl"/>
          <dgm:resizeHandles val="exact"/>
        </dgm:presLayoutVars>
      </dgm:prSet>
      <dgm:spPr/>
    </dgm:pt>
    <dgm:pt modelId="{E09CC998-77F5-C84D-9EC5-1755C64D0D8B}" type="pres">
      <dgm:prSet presAssocID="{5D72066E-D426-7749-BBC6-5B561BAE2BBE}" presName="parTxOnly" presStyleLbl="node1" presStyleIdx="0" presStyleCnt="3">
        <dgm:presLayoutVars>
          <dgm:chMax val="0"/>
          <dgm:chPref val="0"/>
          <dgm:bulletEnabled val="1"/>
        </dgm:presLayoutVars>
      </dgm:prSet>
      <dgm:spPr/>
    </dgm:pt>
    <dgm:pt modelId="{DE13A950-05B2-694C-B3F9-125D811B33C4}" type="pres">
      <dgm:prSet presAssocID="{EF69BB74-B3E0-524B-8600-C29C6A785F51}" presName="parTxOnlySpace" presStyleCnt="0"/>
      <dgm:spPr/>
    </dgm:pt>
    <dgm:pt modelId="{17A29215-0225-B24B-A2D5-13532135865D}" type="pres">
      <dgm:prSet presAssocID="{15E1DAF3-71B5-B840-928F-DD5FB7BADBDF}" presName="parTxOnly" presStyleLbl="node1" presStyleIdx="1" presStyleCnt="3">
        <dgm:presLayoutVars>
          <dgm:chMax val="0"/>
          <dgm:chPref val="0"/>
          <dgm:bulletEnabled val="1"/>
        </dgm:presLayoutVars>
      </dgm:prSet>
      <dgm:spPr/>
    </dgm:pt>
    <dgm:pt modelId="{9C591285-2876-434A-8D5F-842DDC367821}" type="pres">
      <dgm:prSet presAssocID="{BF11E034-AA00-0D4F-9463-8C11B654A545}" presName="parTxOnlySpace" presStyleCnt="0"/>
      <dgm:spPr/>
    </dgm:pt>
    <dgm:pt modelId="{5C7EE08B-E68B-4445-87BD-D2AE2E444643}" type="pres">
      <dgm:prSet presAssocID="{30916B1C-E0AC-E54C-9A38-C11B00477FE1}" presName="parTxOnly" presStyleLbl="node1" presStyleIdx="2" presStyleCnt="3">
        <dgm:presLayoutVars>
          <dgm:chMax val="0"/>
          <dgm:chPref val="0"/>
          <dgm:bulletEnabled val="1"/>
        </dgm:presLayoutVars>
      </dgm:prSet>
      <dgm:spPr/>
    </dgm:pt>
  </dgm:ptLst>
  <dgm:cxnLst>
    <dgm:cxn modelId="{AFFC3A09-5230-8E44-864A-3542834C6FFE}" type="presOf" srcId="{30916B1C-E0AC-E54C-9A38-C11B00477FE1}" destId="{5C7EE08B-E68B-4445-87BD-D2AE2E444643}" srcOrd="0" destOrd="0" presId="urn:microsoft.com/office/officeart/2005/8/layout/chevron1"/>
    <dgm:cxn modelId="{341BE436-97E1-BD42-ABDD-FAE648755260}" type="presOf" srcId="{573CD82B-9395-844B-B5DB-F7358B6C89B5}" destId="{B2F06A3C-3094-4240-8CB1-8860E8CE2E8D}" srcOrd="0" destOrd="0" presId="urn:microsoft.com/office/officeart/2005/8/layout/chevron1"/>
    <dgm:cxn modelId="{0BDCA969-1407-5B4A-8262-416A042B57EA}" srcId="{573CD82B-9395-844B-B5DB-F7358B6C89B5}" destId="{5D72066E-D426-7749-BBC6-5B561BAE2BBE}" srcOrd="0" destOrd="0" parTransId="{3117E641-A489-664C-BDBB-7408E19B7E15}" sibTransId="{EF69BB74-B3E0-524B-8600-C29C6A785F51}"/>
    <dgm:cxn modelId="{D5544C9C-0D1B-C54F-B5B1-60057AF62870}" type="presOf" srcId="{5D72066E-D426-7749-BBC6-5B561BAE2BBE}" destId="{E09CC998-77F5-C84D-9EC5-1755C64D0D8B}" srcOrd="0" destOrd="0" presId="urn:microsoft.com/office/officeart/2005/8/layout/chevron1"/>
    <dgm:cxn modelId="{1B2203A1-E3CB-D344-ACA2-7C22A98D1284}" srcId="{573CD82B-9395-844B-B5DB-F7358B6C89B5}" destId="{30916B1C-E0AC-E54C-9A38-C11B00477FE1}" srcOrd="2" destOrd="0" parTransId="{AAC4DC5B-4E28-EB44-B5E6-DF7D2DCF4760}" sibTransId="{8E6DFBE9-2CAD-4746-BA7C-A8361125F2DC}"/>
    <dgm:cxn modelId="{09C1EAAA-2A6D-0349-B275-14B21EB23FB2}" srcId="{573CD82B-9395-844B-B5DB-F7358B6C89B5}" destId="{15E1DAF3-71B5-B840-928F-DD5FB7BADBDF}" srcOrd="1" destOrd="0" parTransId="{907CF853-D3F1-BE48-90B4-F379D052EF9C}" sibTransId="{BF11E034-AA00-0D4F-9463-8C11B654A545}"/>
    <dgm:cxn modelId="{8E25BCD2-FAE8-4B4B-B39F-D173DBF4522B}" type="presOf" srcId="{15E1DAF3-71B5-B840-928F-DD5FB7BADBDF}" destId="{17A29215-0225-B24B-A2D5-13532135865D}" srcOrd="0" destOrd="0" presId="urn:microsoft.com/office/officeart/2005/8/layout/chevron1"/>
    <dgm:cxn modelId="{8C26B4C4-8878-C845-A544-EE8638D9F1E1}" type="presParOf" srcId="{B2F06A3C-3094-4240-8CB1-8860E8CE2E8D}" destId="{E09CC998-77F5-C84D-9EC5-1755C64D0D8B}" srcOrd="0" destOrd="0" presId="urn:microsoft.com/office/officeart/2005/8/layout/chevron1"/>
    <dgm:cxn modelId="{D70C97E8-12A0-D346-A97C-FB1FE600F7AB}" type="presParOf" srcId="{B2F06A3C-3094-4240-8CB1-8860E8CE2E8D}" destId="{DE13A950-05B2-694C-B3F9-125D811B33C4}" srcOrd="1" destOrd="0" presId="urn:microsoft.com/office/officeart/2005/8/layout/chevron1"/>
    <dgm:cxn modelId="{842BC6BE-7591-3841-8F96-C138F979DF54}" type="presParOf" srcId="{B2F06A3C-3094-4240-8CB1-8860E8CE2E8D}" destId="{17A29215-0225-B24B-A2D5-13532135865D}" srcOrd="2" destOrd="0" presId="urn:microsoft.com/office/officeart/2005/8/layout/chevron1"/>
    <dgm:cxn modelId="{CAE1A389-DBE5-CC4C-B6A2-8D2AD7130878}" type="presParOf" srcId="{B2F06A3C-3094-4240-8CB1-8860E8CE2E8D}" destId="{9C591285-2876-434A-8D5F-842DDC367821}" srcOrd="3" destOrd="0" presId="urn:microsoft.com/office/officeart/2005/8/layout/chevron1"/>
    <dgm:cxn modelId="{FF3FC356-BA97-2842-872E-8AA86F98F942}" type="presParOf" srcId="{B2F06A3C-3094-4240-8CB1-8860E8CE2E8D}" destId="{5C7EE08B-E68B-4445-87BD-D2AE2E44464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3CD82B-9395-844B-B5DB-F7358B6C89B5}" type="doc">
      <dgm:prSet loTypeId="urn:microsoft.com/office/officeart/2005/8/layout/chevron1" loCatId="" qsTypeId="urn:microsoft.com/office/officeart/2005/8/quickstyle/simple5" qsCatId="simple" csTypeId="urn:microsoft.com/office/officeart/2005/8/colors/accent1_2" csCatId="accent1" phldr="1"/>
      <dgm:spPr/>
    </dgm:pt>
    <dgm:pt modelId="{5D72066E-D426-7749-BBC6-5B561BAE2BBE}">
      <dgm:prSet phldrT="[Text]" custT="1"/>
      <dgm:spPr/>
      <dgm:t>
        <a:bodyPr/>
        <a:lstStyle/>
        <a:p>
          <a:r>
            <a:rPr lang="en-US" sz="2000">
              <a:latin typeface="Verdana" panose="020B0604030504040204" pitchFamily="34" charset="0"/>
              <a:ea typeface="Verdana" panose="020B0604030504040204" pitchFamily="34" charset="0"/>
              <a:cs typeface="Verdana" panose="020B0604030504040204" pitchFamily="34" charset="0"/>
            </a:rPr>
            <a:t>They learned to raise animals such as cattle, pigs, and llamas.</a:t>
          </a:r>
          <a:endParaRPr lang="en-US" sz="2000" dirty="0"/>
        </a:p>
      </dgm:t>
    </dgm:pt>
    <dgm:pt modelId="{3117E641-A489-664C-BDBB-7408E19B7E15}" type="parTrans" cxnId="{0BDCA969-1407-5B4A-8262-416A042B57EA}">
      <dgm:prSet/>
      <dgm:spPr/>
      <dgm:t>
        <a:bodyPr/>
        <a:lstStyle/>
        <a:p>
          <a:endParaRPr lang="en-US"/>
        </a:p>
      </dgm:t>
    </dgm:pt>
    <dgm:pt modelId="{EF69BB74-B3E0-524B-8600-C29C6A785F51}" type="sibTrans" cxnId="{0BDCA969-1407-5B4A-8262-416A042B57EA}">
      <dgm:prSet/>
      <dgm:spPr/>
      <dgm:t>
        <a:bodyPr/>
        <a:lstStyle/>
        <a:p>
          <a:endParaRPr lang="en-US"/>
        </a:p>
      </dgm:t>
    </dgm:pt>
    <dgm:pt modelId="{15E1DAF3-71B5-B840-928F-DD5FB7BADBDF}">
      <dgm:prSet phldrT="[Text]" custT="1"/>
      <dgm:spPr/>
      <dgm:t>
        <a:bodyPr/>
        <a:lstStyle/>
        <a:p>
          <a:r>
            <a:rPr lang="en-US" sz="1600" dirty="0">
              <a:latin typeface="Verdana" panose="020B0604030504040204" pitchFamily="34" charset="0"/>
              <a:ea typeface="Verdana" panose="020B0604030504040204" pitchFamily="34" charset="0"/>
              <a:cs typeface="Verdana" panose="020B0604030504040204" pitchFamily="34" charset="0"/>
            </a:rPr>
            <a:t>With a more dependable food supply, the population grew and they were able to form communities. With a </a:t>
          </a:r>
          <a:r>
            <a:rPr lang="en-US" sz="1600" u="sng" dirty="0">
              <a:solidFill>
                <a:schemeClr val="tx1"/>
              </a:solidFill>
              <a:latin typeface="Verdana" panose="020B0604030504040204" pitchFamily="34" charset="0"/>
              <a:ea typeface="Verdana" panose="020B0604030504040204" pitchFamily="34" charset="0"/>
              <a:cs typeface="Verdana" panose="020B0604030504040204" pitchFamily="34" charset="0"/>
            </a:rPr>
            <a:t>surplus</a:t>
          </a:r>
          <a:r>
            <a:rPr lang="en-US" sz="1600" dirty="0">
              <a:latin typeface="Verdana" panose="020B0604030504040204" pitchFamily="34" charset="0"/>
              <a:ea typeface="Verdana" panose="020B0604030504040204" pitchFamily="34" charset="0"/>
              <a:cs typeface="Verdana" panose="020B0604030504040204" pitchFamily="34" charset="0"/>
            </a:rPr>
            <a:t>, they could trade with others.</a:t>
          </a:r>
          <a:endParaRPr lang="en-US" sz="1600" dirty="0"/>
        </a:p>
      </dgm:t>
    </dgm:pt>
    <dgm:pt modelId="{907CF853-D3F1-BE48-90B4-F379D052EF9C}" type="parTrans" cxnId="{09C1EAAA-2A6D-0349-B275-14B21EB23FB2}">
      <dgm:prSet/>
      <dgm:spPr/>
      <dgm:t>
        <a:bodyPr/>
        <a:lstStyle/>
        <a:p>
          <a:endParaRPr lang="en-US"/>
        </a:p>
      </dgm:t>
    </dgm:pt>
    <dgm:pt modelId="{BF11E034-AA00-0D4F-9463-8C11B654A545}" type="sibTrans" cxnId="{09C1EAAA-2A6D-0349-B275-14B21EB23FB2}">
      <dgm:prSet/>
      <dgm:spPr/>
      <dgm:t>
        <a:bodyPr/>
        <a:lstStyle/>
        <a:p>
          <a:endParaRPr lang="en-US"/>
        </a:p>
      </dgm:t>
    </dgm:pt>
    <dgm:pt modelId="{30916B1C-E0AC-E54C-9A38-C11B00477FE1}">
      <dgm:prSet phldrT="[Text]" custT="1"/>
      <dgm:spPr/>
      <dgm:t>
        <a:bodyPr/>
        <a:lstStyle/>
        <a:p>
          <a:r>
            <a:rPr lang="en-US" sz="1800" dirty="0">
              <a:latin typeface="Verdana" panose="020B0604030504040204" pitchFamily="34" charset="0"/>
              <a:ea typeface="Verdana" panose="020B0604030504040204" pitchFamily="34" charset="0"/>
              <a:cs typeface="Verdana" panose="020B0604030504040204" pitchFamily="34" charset="0"/>
            </a:rPr>
            <a:t>Communities grew into </a:t>
          </a:r>
          <a:r>
            <a:rPr lang="en-US" sz="1800" u="sng" dirty="0">
              <a:solidFill>
                <a:schemeClr val="tx1"/>
              </a:solidFill>
              <a:latin typeface="Verdana" panose="020B0604030504040204" pitchFamily="34" charset="0"/>
              <a:ea typeface="Verdana" panose="020B0604030504040204" pitchFamily="34" charset="0"/>
              <a:cs typeface="Verdana" panose="020B0604030504040204" pitchFamily="34" charset="0"/>
            </a:rPr>
            <a:t>cities</a:t>
          </a:r>
          <a:r>
            <a:rPr lang="en-US" sz="1800" dirty="0">
              <a:latin typeface="Verdana" panose="020B0604030504040204" pitchFamily="34" charset="0"/>
              <a:ea typeface="Verdana" panose="020B0604030504040204" pitchFamily="34" charset="0"/>
              <a:cs typeface="Verdana" panose="020B0604030504040204" pitchFamily="34" charset="0"/>
            </a:rPr>
            <a:t>. The cities became centers of </a:t>
          </a:r>
          <a:r>
            <a:rPr lang="en-US" sz="1800" b="0" u="sng" dirty="0">
              <a:solidFill>
                <a:schemeClr val="tx1"/>
              </a:solidFill>
              <a:latin typeface="Verdana" panose="020B0604030504040204" pitchFamily="34" charset="0"/>
              <a:ea typeface="Verdana" panose="020B0604030504040204" pitchFamily="34" charset="0"/>
              <a:cs typeface="Verdana" panose="020B0604030504040204" pitchFamily="34" charset="0"/>
            </a:rPr>
            <a:t>government</a:t>
          </a:r>
          <a:r>
            <a:rPr lang="en-US" sz="1800" dirty="0">
              <a:latin typeface="Verdana" panose="020B0604030504040204" pitchFamily="34" charset="0"/>
              <a:ea typeface="Verdana" panose="020B0604030504040204" pitchFamily="34" charset="0"/>
              <a:cs typeface="Verdana" panose="020B0604030504040204" pitchFamily="34" charset="0"/>
            </a:rPr>
            <a:t> and religious life.</a:t>
          </a:r>
          <a:endParaRPr lang="en-US" sz="1800" dirty="0"/>
        </a:p>
      </dgm:t>
    </dgm:pt>
    <dgm:pt modelId="{AAC4DC5B-4E28-EB44-B5E6-DF7D2DCF4760}" type="parTrans" cxnId="{1B2203A1-E3CB-D344-ACA2-7C22A98D1284}">
      <dgm:prSet/>
      <dgm:spPr/>
      <dgm:t>
        <a:bodyPr/>
        <a:lstStyle/>
        <a:p>
          <a:endParaRPr lang="en-US"/>
        </a:p>
      </dgm:t>
    </dgm:pt>
    <dgm:pt modelId="{8E6DFBE9-2CAD-4746-BA7C-A8361125F2DC}" type="sibTrans" cxnId="{1B2203A1-E3CB-D344-ACA2-7C22A98D1284}">
      <dgm:prSet/>
      <dgm:spPr/>
      <dgm:t>
        <a:bodyPr/>
        <a:lstStyle/>
        <a:p>
          <a:endParaRPr lang="en-US"/>
        </a:p>
      </dgm:t>
    </dgm:pt>
    <dgm:pt modelId="{B2F06A3C-3094-4240-8CB1-8860E8CE2E8D}" type="pres">
      <dgm:prSet presAssocID="{573CD82B-9395-844B-B5DB-F7358B6C89B5}" presName="Name0" presStyleCnt="0">
        <dgm:presLayoutVars>
          <dgm:dir/>
          <dgm:animLvl val="lvl"/>
          <dgm:resizeHandles val="exact"/>
        </dgm:presLayoutVars>
      </dgm:prSet>
      <dgm:spPr/>
    </dgm:pt>
    <dgm:pt modelId="{E09CC998-77F5-C84D-9EC5-1755C64D0D8B}" type="pres">
      <dgm:prSet presAssocID="{5D72066E-D426-7749-BBC6-5B561BAE2BBE}" presName="parTxOnly" presStyleLbl="node1" presStyleIdx="0" presStyleCnt="3">
        <dgm:presLayoutVars>
          <dgm:chMax val="0"/>
          <dgm:chPref val="0"/>
          <dgm:bulletEnabled val="1"/>
        </dgm:presLayoutVars>
      </dgm:prSet>
      <dgm:spPr/>
    </dgm:pt>
    <dgm:pt modelId="{DE13A950-05B2-694C-B3F9-125D811B33C4}" type="pres">
      <dgm:prSet presAssocID="{EF69BB74-B3E0-524B-8600-C29C6A785F51}" presName="parTxOnlySpace" presStyleCnt="0"/>
      <dgm:spPr/>
    </dgm:pt>
    <dgm:pt modelId="{17A29215-0225-B24B-A2D5-13532135865D}" type="pres">
      <dgm:prSet presAssocID="{15E1DAF3-71B5-B840-928F-DD5FB7BADBDF}" presName="parTxOnly" presStyleLbl="node1" presStyleIdx="1" presStyleCnt="3">
        <dgm:presLayoutVars>
          <dgm:chMax val="0"/>
          <dgm:chPref val="0"/>
          <dgm:bulletEnabled val="1"/>
        </dgm:presLayoutVars>
      </dgm:prSet>
      <dgm:spPr/>
    </dgm:pt>
    <dgm:pt modelId="{9C591285-2876-434A-8D5F-842DDC367821}" type="pres">
      <dgm:prSet presAssocID="{BF11E034-AA00-0D4F-9463-8C11B654A545}" presName="parTxOnlySpace" presStyleCnt="0"/>
      <dgm:spPr/>
    </dgm:pt>
    <dgm:pt modelId="{5C7EE08B-E68B-4445-87BD-D2AE2E444643}" type="pres">
      <dgm:prSet presAssocID="{30916B1C-E0AC-E54C-9A38-C11B00477FE1}" presName="parTxOnly" presStyleLbl="node1" presStyleIdx="2" presStyleCnt="3">
        <dgm:presLayoutVars>
          <dgm:chMax val="0"/>
          <dgm:chPref val="0"/>
          <dgm:bulletEnabled val="1"/>
        </dgm:presLayoutVars>
      </dgm:prSet>
      <dgm:spPr/>
    </dgm:pt>
  </dgm:ptLst>
  <dgm:cxnLst>
    <dgm:cxn modelId="{AFFC3A09-5230-8E44-864A-3542834C6FFE}" type="presOf" srcId="{30916B1C-E0AC-E54C-9A38-C11B00477FE1}" destId="{5C7EE08B-E68B-4445-87BD-D2AE2E444643}" srcOrd="0" destOrd="0" presId="urn:microsoft.com/office/officeart/2005/8/layout/chevron1"/>
    <dgm:cxn modelId="{341BE436-97E1-BD42-ABDD-FAE648755260}" type="presOf" srcId="{573CD82B-9395-844B-B5DB-F7358B6C89B5}" destId="{B2F06A3C-3094-4240-8CB1-8860E8CE2E8D}" srcOrd="0" destOrd="0" presId="urn:microsoft.com/office/officeart/2005/8/layout/chevron1"/>
    <dgm:cxn modelId="{0BDCA969-1407-5B4A-8262-416A042B57EA}" srcId="{573CD82B-9395-844B-B5DB-F7358B6C89B5}" destId="{5D72066E-D426-7749-BBC6-5B561BAE2BBE}" srcOrd="0" destOrd="0" parTransId="{3117E641-A489-664C-BDBB-7408E19B7E15}" sibTransId="{EF69BB74-B3E0-524B-8600-C29C6A785F51}"/>
    <dgm:cxn modelId="{D5544C9C-0D1B-C54F-B5B1-60057AF62870}" type="presOf" srcId="{5D72066E-D426-7749-BBC6-5B561BAE2BBE}" destId="{E09CC998-77F5-C84D-9EC5-1755C64D0D8B}" srcOrd="0" destOrd="0" presId="urn:microsoft.com/office/officeart/2005/8/layout/chevron1"/>
    <dgm:cxn modelId="{1B2203A1-E3CB-D344-ACA2-7C22A98D1284}" srcId="{573CD82B-9395-844B-B5DB-F7358B6C89B5}" destId="{30916B1C-E0AC-E54C-9A38-C11B00477FE1}" srcOrd="2" destOrd="0" parTransId="{AAC4DC5B-4E28-EB44-B5E6-DF7D2DCF4760}" sibTransId="{8E6DFBE9-2CAD-4746-BA7C-A8361125F2DC}"/>
    <dgm:cxn modelId="{09C1EAAA-2A6D-0349-B275-14B21EB23FB2}" srcId="{573CD82B-9395-844B-B5DB-F7358B6C89B5}" destId="{15E1DAF3-71B5-B840-928F-DD5FB7BADBDF}" srcOrd="1" destOrd="0" parTransId="{907CF853-D3F1-BE48-90B4-F379D052EF9C}" sibTransId="{BF11E034-AA00-0D4F-9463-8C11B654A545}"/>
    <dgm:cxn modelId="{8E25BCD2-FAE8-4B4B-B39F-D173DBF4522B}" type="presOf" srcId="{15E1DAF3-71B5-B840-928F-DD5FB7BADBDF}" destId="{17A29215-0225-B24B-A2D5-13532135865D}" srcOrd="0" destOrd="0" presId="urn:microsoft.com/office/officeart/2005/8/layout/chevron1"/>
    <dgm:cxn modelId="{8C26B4C4-8878-C845-A544-EE8638D9F1E1}" type="presParOf" srcId="{B2F06A3C-3094-4240-8CB1-8860E8CE2E8D}" destId="{E09CC998-77F5-C84D-9EC5-1755C64D0D8B}" srcOrd="0" destOrd="0" presId="urn:microsoft.com/office/officeart/2005/8/layout/chevron1"/>
    <dgm:cxn modelId="{D70C97E8-12A0-D346-A97C-FB1FE600F7AB}" type="presParOf" srcId="{B2F06A3C-3094-4240-8CB1-8860E8CE2E8D}" destId="{DE13A950-05B2-694C-B3F9-125D811B33C4}" srcOrd="1" destOrd="0" presId="urn:microsoft.com/office/officeart/2005/8/layout/chevron1"/>
    <dgm:cxn modelId="{842BC6BE-7591-3841-8F96-C138F979DF54}" type="presParOf" srcId="{B2F06A3C-3094-4240-8CB1-8860E8CE2E8D}" destId="{17A29215-0225-B24B-A2D5-13532135865D}" srcOrd="2" destOrd="0" presId="urn:microsoft.com/office/officeart/2005/8/layout/chevron1"/>
    <dgm:cxn modelId="{CAE1A389-DBE5-CC4C-B6A2-8D2AD7130878}" type="presParOf" srcId="{B2F06A3C-3094-4240-8CB1-8860E8CE2E8D}" destId="{9C591285-2876-434A-8D5F-842DDC367821}" srcOrd="3" destOrd="0" presId="urn:microsoft.com/office/officeart/2005/8/layout/chevron1"/>
    <dgm:cxn modelId="{FF3FC356-BA97-2842-872E-8AA86F98F942}" type="presParOf" srcId="{B2F06A3C-3094-4240-8CB1-8860E8CE2E8D}" destId="{5C7EE08B-E68B-4445-87BD-D2AE2E444643}"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CC998-77F5-C84D-9EC5-1755C64D0D8B}">
      <dsp:nvSpPr>
        <dsp:cNvPr id="0" name=""/>
        <dsp:cNvSpPr/>
      </dsp:nvSpPr>
      <dsp:spPr>
        <a:xfrm>
          <a:off x="3423" y="1785711"/>
          <a:ext cx="4171059" cy="1668423"/>
        </a:xfrm>
        <a:prstGeom prst="chevron">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Verdana" panose="020B0604030504040204" pitchFamily="34" charset="0"/>
              <a:ea typeface="Verdana" panose="020B0604030504040204" pitchFamily="34" charset="0"/>
              <a:cs typeface="Verdana" panose="020B0604030504040204" pitchFamily="34" charset="0"/>
            </a:rPr>
            <a:t>Families no longer had to wander in search of food. </a:t>
          </a:r>
          <a:endParaRPr lang="en-US" sz="2000" kern="1200" dirty="0"/>
        </a:p>
      </dsp:txBody>
      <dsp:txXfrm>
        <a:off x="837635" y="1785711"/>
        <a:ext cx="2502636" cy="1668423"/>
      </dsp:txXfrm>
    </dsp:sp>
    <dsp:sp modelId="{17A29215-0225-B24B-A2D5-13532135865D}">
      <dsp:nvSpPr>
        <dsp:cNvPr id="0" name=""/>
        <dsp:cNvSpPr/>
      </dsp:nvSpPr>
      <dsp:spPr>
        <a:xfrm>
          <a:off x="3757376" y="1785711"/>
          <a:ext cx="4171059" cy="1668423"/>
        </a:xfrm>
        <a:prstGeom prst="chevron">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They developed </a:t>
          </a:r>
          <a:r>
            <a:rPr lang="en-US" sz="1600" u="none" kern="1200" dirty="0">
              <a:latin typeface="Verdana" panose="020B0604030504040204" pitchFamily="34" charset="0"/>
              <a:ea typeface="Verdana" panose="020B0604030504040204" pitchFamily="34" charset="0"/>
              <a:cs typeface="Verdana" panose="020B0604030504040204" pitchFamily="34" charset="0"/>
            </a:rPr>
            <a:t>methods of </a:t>
          </a:r>
          <a:r>
            <a:rPr lang="en-US" sz="1600" u="sng" kern="1200" dirty="0">
              <a:solidFill>
                <a:schemeClr val="tx1"/>
              </a:solidFill>
              <a:latin typeface="Verdana" panose="020B0604030504040204" pitchFamily="34" charset="0"/>
              <a:ea typeface="Verdana" panose="020B0604030504040204" pitchFamily="34" charset="0"/>
              <a:cs typeface="Verdana" panose="020B0604030504040204" pitchFamily="34" charset="0"/>
            </a:rPr>
            <a:t>irrigation</a:t>
          </a:r>
          <a:r>
            <a:rPr lang="en-US" sz="1600" kern="1200" dirty="0">
              <a:latin typeface="Verdana" panose="020B0604030504040204" pitchFamily="34" charset="0"/>
              <a:ea typeface="Verdana" panose="020B0604030504040204" pitchFamily="34" charset="0"/>
              <a:cs typeface="Verdana" panose="020B0604030504040204" pitchFamily="34" charset="0"/>
            </a:rPr>
            <a:t>, a method to water crops by channeling water form rivers or streams.</a:t>
          </a:r>
          <a:endParaRPr lang="en-US" sz="1600" kern="1200" dirty="0"/>
        </a:p>
      </dsp:txBody>
      <dsp:txXfrm>
        <a:off x="4591588" y="1785711"/>
        <a:ext cx="2502636" cy="1668423"/>
      </dsp:txXfrm>
    </dsp:sp>
    <dsp:sp modelId="{5C7EE08B-E68B-4445-87BD-D2AE2E444643}">
      <dsp:nvSpPr>
        <dsp:cNvPr id="0" name=""/>
        <dsp:cNvSpPr/>
      </dsp:nvSpPr>
      <dsp:spPr>
        <a:xfrm>
          <a:off x="7511330" y="1785711"/>
          <a:ext cx="4171059" cy="1668423"/>
        </a:xfrm>
        <a:prstGeom prst="chevron">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Verdana" panose="020B0604030504040204" pitchFamily="34" charset="0"/>
              <a:ea typeface="Verdana" panose="020B0604030504040204" pitchFamily="34" charset="0"/>
              <a:cs typeface="Verdana" panose="020B0604030504040204" pitchFamily="34" charset="0"/>
            </a:rPr>
            <a:t>They learned to raise animals such as cattle, pigs, and llamas.</a:t>
          </a:r>
          <a:endParaRPr lang="en-US" sz="2300" kern="1200" dirty="0"/>
        </a:p>
      </dsp:txBody>
      <dsp:txXfrm>
        <a:off x="8345542" y="1785711"/>
        <a:ext cx="2502636" cy="1668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CC998-77F5-C84D-9EC5-1755C64D0D8B}">
      <dsp:nvSpPr>
        <dsp:cNvPr id="0" name=""/>
        <dsp:cNvSpPr/>
      </dsp:nvSpPr>
      <dsp:spPr>
        <a:xfrm>
          <a:off x="3524" y="3031584"/>
          <a:ext cx="4293525" cy="1717410"/>
        </a:xfrm>
        <a:prstGeom prst="chevron">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latin typeface="Verdana" panose="020B0604030504040204" pitchFamily="34" charset="0"/>
              <a:ea typeface="Verdana" panose="020B0604030504040204" pitchFamily="34" charset="0"/>
              <a:cs typeface="Verdana" panose="020B0604030504040204" pitchFamily="34" charset="0"/>
            </a:rPr>
            <a:t>They learned to raise animals such as cattle, pigs, and llamas.</a:t>
          </a:r>
          <a:endParaRPr lang="en-US" sz="2000" kern="1200" dirty="0"/>
        </a:p>
      </dsp:txBody>
      <dsp:txXfrm>
        <a:off x="862229" y="3031584"/>
        <a:ext cx="2576115" cy="1717410"/>
      </dsp:txXfrm>
    </dsp:sp>
    <dsp:sp modelId="{17A29215-0225-B24B-A2D5-13532135865D}">
      <dsp:nvSpPr>
        <dsp:cNvPr id="0" name=""/>
        <dsp:cNvSpPr/>
      </dsp:nvSpPr>
      <dsp:spPr>
        <a:xfrm>
          <a:off x="3867696" y="3031584"/>
          <a:ext cx="4293525" cy="1717410"/>
        </a:xfrm>
        <a:prstGeom prst="chevron">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cs typeface="Verdana" panose="020B0604030504040204" pitchFamily="34" charset="0"/>
            </a:rPr>
            <a:t>With a more dependable food supply, the population grew and they were able to form communities. With a </a:t>
          </a:r>
          <a:r>
            <a:rPr lang="en-US" sz="1600" u="sng" kern="1200" dirty="0">
              <a:solidFill>
                <a:schemeClr val="tx1"/>
              </a:solidFill>
              <a:latin typeface="Verdana" panose="020B0604030504040204" pitchFamily="34" charset="0"/>
              <a:ea typeface="Verdana" panose="020B0604030504040204" pitchFamily="34" charset="0"/>
              <a:cs typeface="Verdana" panose="020B0604030504040204" pitchFamily="34" charset="0"/>
            </a:rPr>
            <a:t>surplus</a:t>
          </a:r>
          <a:r>
            <a:rPr lang="en-US" sz="1600" kern="1200" dirty="0">
              <a:latin typeface="Verdana" panose="020B0604030504040204" pitchFamily="34" charset="0"/>
              <a:ea typeface="Verdana" panose="020B0604030504040204" pitchFamily="34" charset="0"/>
              <a:cs typeface="Verdana" panose="020B0604030504040204" pitchFamily="34" charset="0"/>
            </a:rPr>
            <a:t>, they could trade with others.</a:t>
          </a:r>
          <a:endParaRPr lang="en-US" sz="1600" kern="1200" dirty="0"/>
        </a:p>
      </dsp:txBody>
      <dsp:txXfrm>
        <a:off x="4726401" y="3031584"/>
        <a:ext cx="2576115" cy="1717410"/>
      </dsp:txXfrm>
    </dsp:sp>
    <dsp:sp modelId="{5C7EE08B-E68B-4445-87BD-D2AE2E444643}">
      <dsp:nvSpPr>
        <dsp:cNvPr id="0" name=""/>
        <dsp:cNvSpPr/>
      </dsp:nvSpPr>
      <dsp:spPr>
        <a:xfrm>
          <a:off x="7731869" y="3031584"/>
          <a:ext cx="4293525" cy="1717410"/>
        </a:xfrm>
        <a:prstGeom prst="chevron">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Verdana" panose="020B0604030504040204" pitchFamily="34" charset="0"/>
              <a:ea typeface="Verdana" panose="020B0604030504040204" pitchFamily="34" charset="0"/>
              <a:cs typeface="Verdana" panose="020B0604030504040204" pitchFamily="34" charset="0"/>
            </a:rPr>
            <a:t>Communities grew into </a:t>
          </a:r>
          <a:r>
            <a:rPr lang="en-US" sz="1800" u="sng" kern="1200" dirty="0">
              <a:solidFill>
                <a:schemeClr val="tx1"/>
              </a:solidFill>
              <a:latin typeface="Verdana" panose="020B0604030504040204" pitchFamily="34" charset="0"/>
              <a:ea typeface="Verdana" panose="020B0604030504040204" pitchFamily="34" charset="0"/>
              <a:cs typeface="Verdana" panose="020B0604030504040204" pitchFamily="34" charset="0"/>
            </a:rPr>
            <a:t>cities</a:t>
          </a:r>
          <a:r>
            <a:rPr lang="en-US" sz="1800" kern="1200" dirty="0">
              <a:latin typeface="Verdana" panose="020B0604030504040204" pitchFamily="34" charset="0"/>
              <a:ea typeface="Verdana" panose="020B0604030504040204" pitchFamily="34" charset="0"/>
              <a:cs typeface="Verdana" panose="020B0604030504040204" pitchFamily="34" charset="0"/>
            </a:rPr>
            <a:t>. The cities became centers of </a:t>
          </a:r>
          <a:r>
            <a:rPr lang="en-US" sz="1800" b="0" u="sng" kern="1200" dirty="0">
              <a:solidFill>
                <a:schemeClr val="tx1"/>
              </a:solidFill>
              <a:latin typeface="Verdana" panose="020B0604030504040204" pitchFamily="34" charset="0"/>
              <a:ea typeface="Verdana" panose="020B0604030504040204" pitchFamily="34" charset="0"/>
              <a:cs typeface="Verdana" panose="020B0604030504040204" pitchFamily="34" charset="0"/>
            </a:rPr>
            <a:t>government</a:t>
          </a:r>
          <a:r>
            <a:rPr lang="en-US" sz="1800" kern="1200" dirty="0">
              <a:latin typeface="Verdana" panose="020B0604030504040204" pitchFamily="34" charset="0"/>
              <a:ea typeface="Verdana" panose="020B0604030504040204" pitchFamily="34" charset="0"/>
              <a:cs typeface="Verdana" panose="020B0604030504040204" pitchFamily="34" charset="0"/>
            </a:rPr>
            <a:t> and religious life.</a:t>
          </a:r>
          <a:endParaRPr lang="en-US" sz="1800" kern="1200" dirty="0"/>
        </a:p>
      </dsp:txBody>
      <dsp:txXfrm>
        <a:off x="8590574" y="3031584"/>
        <a:ext cx="2576115" cy="17174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1E268-F64E-3A4B-91EE-C80095036C80}" type="datetimeFigureOut">
              <a:rPr lang="en-US" smtClean="0"/>
              <a:t>8/4/21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2BEF3-EB3D-784B-848E-C7973E22E191}" type="slidenum">
              <a:rPr lang="en-US" smtClean="0"/>
              <a:t>‹#›</a:t>
            </a:fld>
            <a:endParaRPr lang="en-US"/>
          </a:p>
        </p:txBody>
      </p:sp>
    </p:spTree>
    <p:extLst>
      <p:ext uri="{BB962C8B-B14F-4D97-AF65-F5344CB8AC3E}">
        <p14:creationId xmlns:p14="http://schemas.microsoft.com/office/powerpoint/2010/main" val="585882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everyone agrees with the land-bridge theory.  Some scientists think people may first have crossed the arctic waters by boat and traveled southward along the Pacific coast. This idea is known as the coastal-route theory. But many native Americans deny both and have their own traditions and “creation stories.”</a:t>
            </a:r>
          </a:p>
        </p:txBody>
      </p:sp>
      <p:sp>
        <p:nvSpPr>
          <p:cNvPr id="4" name="Slide Number Placeholder 3"/>
          <p:cNvSpPr>
            <a:spLocks noGrp="1"/>
          </p:cNvSpPr>
          <p:nvPr>
            <p:ph type="sldNum" sz="quarter" idx="5"/>
          </p:nvPr>
        </p:nvSpPr>
        <p:spPr/>
        <p:txBody>
          <a:bodyPr/>
          <a:lstStyle/>
          <a:p>
            <a:fld id="{CD22BEF3-EB3D-784B-848E-C7973E22E191}" type="slidenum">
              <a:rPr lang="en-US" smtClean="0"/>
              <a:t>3</a:t>
            </a:fld>
            <a:endParaRPr lang="en-US"/>
          </a:p>
        </p:txBody>
      </p:sp>
    </p:spTree>
    <p:extLst>
      <p:ext uri="{BB962C8B-B14F-4D97-AF65-F5344CB8AC3E}">
        <p14:creationId xmlns:p14="http://schemas.microsoft.com/office/powerpoint/2010/main" val="279392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in the Middle East wanted gold from West Africa, and people in West Africa needed salt from the desert.</a:t>
            </a:r>
          </a:p>
        </p:txBody>
      </p:sp>
      <p:sp>
        <p:nvSpPr>
          <p:cNvPr id="4" name="Slide Number Placeholder 3"/>
          <p:cNvSpPr>
            <a:spLocks noGrp="1"/>
          </p:cNvSpPr>
          <p:nvPr>
            <p:ph type="sldNum" sz="quarter" idx="5"/>
          </p:nvPr>
        </p:nvSpPr>
        <p:spPr/>
        <p:txBody>
          <a:bodyPr/>
          <a:lstStyle/>
          <a:p>
            <a:fld id="{CD22BEF3-EB3D-784B-848E-C7973E22E191}" type="slidenum">
              <a:rPr lang="en-US" smtClean="0"/>
              <a:t>32</a:t>
            </a:fld>
            <a:endParaRPr lang="en-US"/>
          </a:p>
        </p:txBody>
      </p:sp>
    </p:spTree>
    <p:extLst>
      <p:ext uri="{BB962C8B-B14F-4D97-AF65-F5344CB8AC3E}">
        <p14:creationId xmlns:p14="http://schemas.microsoft.com/office/powerpoint/2010/main" val="3712239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China had a higher level of technology than any other civilization of the time.</a:t>
            </a:r>
          </a:p>
          <a:p>
            <a:endParaRPr lang="en-US" dirty="0"/>
          </a:p>
          <a:p>
            <a:r>
              <a:rPr lang="en-US" dirty="0"/>
              <a:t>Along the way they traded in the middle east for products like cloves, nutmeg, and peppercorns from the spice islands in southeast </a:t>
            </a:r>
            <a:r>
              <a:rPr lang="en-US" dirty="0" err="1"/>
              <a:t>asia</a:t>
            </a:r>
            <a:r>
              <a:rPr lang="en-US" dirty="0"/>
              <a:t>. The silk road declined in importance when alternative sea routes were discovered.</a:t>
            </a:r>
          </a:p>
        </p:txBody>
      </p:sp>
      <p:sp>
        <p:nvSpPr>
          <p:cNvPr id="4" name="Slide Number Placeholder 3"/>
          <p:cNvSpPr>
            <a:spLocks noGrp="1"/>
          </p:cNvSpPr>
          <p:nvPr>
            <p:ph type="sldNum" sz="quarter" idx="5"/>
          </p:nvPr>
        </p:nvSpPr>
        <p:spPr/>
        <p:txBody>
          <a:bodyPr/>
          <a:lstStyle/>
          <a:p>
            <a:fld id="{CD22BEF3-EB3D-784B-848E-C7973E22E191}" type="slidenum">
              <a:rPr lang="en-US" smtClean="0"/>
              <a:t>34</a:t>
            </a:fld>
            <a:endParaRPr lang="en-US"/>
          </a:p>
        </p:txBody>
      </p:sp>
    </p:spTree>
    <p:extLst>
      <p:ext uri="{BB962C8B-B14F-4D97-AF65-F5344CB8AC3E}">
        <p14:creationId xmlns:p14="http://schemas.microsoft.com/office/powerpoint/2010/main" val="101961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trade links between Asia and Africa developed at a time when much of Europe was isolated. In this section we look at the development of Europe and see how they began to look outward toward the riches of </a:t>
            </a:r>
            <a:r>
              <a:rPr lang="en-US" dirty="0" err="1"/>
              <a:t>asia</a:t>
            </a:r>
            <a:r>
              <a:rPr lang="en-US" dirty="0"/>
              <a:t>. </a:t>
            </a:r>
          </a:p>
        </p:txBody>
      </p:sp>
      <p:sp>
        <p:nvSpPr>
          <p:cNvPr id="4" name="Slide Number Placeholder 3"/>
          <p:cNvSpPr>
            <a:spLocks noGrp="1"/>
          </p:cNvSpPr>
          <p:nvPr>
            <p:ph type="sldNum" sz="quarter" idx="5"/>
          </p:nvPr>
        </p:nvSpPr>
        <p:spPr/>
        <p:txBody>
          <a:bodyPr/>
          <a:lstStyle/>
          <a:p>
            <a:fld id="{CD22BEF3-EB3D-784B-848E-C7973E22E191}" type="slidenum">
              <a:rPr lang="en-US" smtClean="0"/>
              <a:t>37</a:t>
            </a:fld>
            <a:endParaRPr lang="en-US"/>
          </a:p>
        </p:txBody>
      </p:sp>
    </p:spTree>
    <p:extLst>
      <p:ext uri="{BB962C8B-B14F-4D97-AF65-F5344CB8AC3E}">
        <p14:creationId xmlns:p14="http://schemas.microsoft.com/office/powerpoint/2010/main" val="1038672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Roman rulers of Judea arrested, tried, and crucified Jesus. Followers of Jesus said he rose from the dead 3 days later.</a:t>
            </a:r>
          </a:p>
          <a:p>
            <a:endParaRPr lang="en-US" dirty="0"/>
          </a:p>
          <a:p>
            <a:r>
              <a:rPr lang="en-US" dirty="0"/>
              <a:t>Eventually it became the dominant religion of all of Europe</a:t>
            </a:r>
          </a:p>
        </p:txBody>
      </p:sp>
      <p:sp>
        <p:nvSpPr>
          <p:cNvPr id="4" name="Slide Number Placeholder 3"/>
          <p:cNvSpPr>
            <a:spLocks noGrp="1"/>
          </p:cNvSpPr>
          <p:nvPr>
            <p:ph type="sldNum" sz="quarter" idx="5"/>
          </p:nvPr>
        </p:nvSpPr>
        <p:spPr/>
        <p:txBody>
          <a:bodyPr/>
          <a:lstStyle/>
          <a:p>
            <a:fld id="{CD22BEF3-EB3D-784B-848E-C7973E22E191}" type="slidenum">
              <a:rPr lang="en-US" smtClean="0"/>
              <a:t>38</a:t>
            </a:fld>
            <a:endParaRPr lang="en-US"/>
          </a:p>
        </p:txBody>
      </p:sp>
    </p:spTree>
    <p:extLst>
      <p:ext uri="{BB962C8B-B14F-4D97-AF65-F5344CB8AC3E}">
        <p14:creationId xmlns:p14="http://schemas.microsoft.com/office/powerpoint/2010/main" val="3278018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Importance:</a:t>
            </a:r>
            <a:r>
              <a:rPr lang="en-US" dirty="0"/>
              <a:t> While Judaism and Christianity shaped European religious and moral thinking, the ancient civilizations of Greece and Rome shaped political traditions. </a:t>
            </a:r>
            <a:r>
              <a:rPr lang="en-US" b="1" dirty="0"/>
              <a:t>Greek and Roman ideas would later deeply influence the Founders of the United States.***</a:t>
            </a:r>
          </a:p>
          <a:p>
            <a:endParaRPr lang="en-US" b="1" dirty="0"/>
          </a:p>
          <a:p>
            <a:r>
              <a:rPr lang="en-US" b="0" dirty="0"/>
              <a:t>Long years of civil war led to collapse of Roman republic. In 27 B.C., Octavian declared himself emperor. Roman Empire lasted for almost 500 years, during which their ideas bout law and government spread.</a:t>
            </a:r>
          </a:p>
        </p:txBody>
      </p:sp>
      <p:sp>
        <p:nvSpPr>
          <p:cNvPr id="4" name="Slide Number Placeholder 3"/>
          <p:cNvSpPr>
            <a:spLocks noGrp="1"/>
          </p:cNvSpPr>
          <p:nvPr>
            <p:ph type="sldNum" sz="quarter" idx="5"/>
          </p:nvPr>
        </p:nvSpPr>
        <p:spPr/>
        <p:txBody>
          <a:bodyPr/>
          <a:lstStyle/>
          <a:p>
            <a:fld id="{CD22BEF3-EB3D-784B-848E-C7973E22E191}" type="slidenum">
              <a:rPr lang="en-US" smtClean="0"/>
              <a:t>39</a:t>
            </a:fld>
            <a:endParaRPr lang="en-US"/>
          </a:p>
        </p:txBody>
      </p:sp>
    </p:spTree>
    <p:extLst>
      <p:ext uri="{BB962C8B-B14F-4D97-AF65-F5344CB8AC3E}">
        <p14:creationId xmlns:p14="http://schemas.microsoft.com/office/powerpoint/2010/main" val="1535386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period of decline, the roman empire fell to invaders in A.D. 476. Europe fragmented into many small states. The 1000 year period after the fall of Rome is known as the middle ages.</a:t>
            </a:r>
          </a:p>
        </p:txBody>
      </p:sp>
      <p:sp>
        <p:nvSpPr>
          <p:cNvPr id="4" name="Slide Number Placeholder 3"/>
          <p:cNvSpPr>
            <a:spLocks noGrp="1"/>
          </p:cNvSpPr>
          <p:nvPr>
            <p:ph type="sldNum" sz="quarter" idx="5"/>
          </p:nvPr>
        </p:nvSpPr>
        <p:spPr/>
        <p:txBody>
          <a:bodyPr/>
          <a:lstStyle/>
          <a:p>
            <a:fld id="{CD22BEF3-EB3D-784B-848E-C7973E22E191}" type="slidenum">
              <a:rPr lang="en-US" smtClean="0"/>
              <a:t>41</a:t>
            </a:fld>
            <a:endParaRPr lang="en-US"/>
          </a:p>
        </p:txBody>
      </p:sp>
    </p:spTree>
    <p:extLst>
      <p:ext uri="{BB962C8B-B14F-4D97-AF65-F5344CB8AC3E}">
        <p14:creationId xmlns:p14="http://schemas.microsoft.com/office/powerpoint/2010/main" val="3253808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2BEF3-EB3D-784B-848E-C7973E22E191}" type="slidenum">
              <a:rPr lang="en-US" smtClean="0"/>
              <a:t>44</a:t>
            </a:fld>
            <a:endParaRPr lang="en-US"/>
          </a:p>
        </p:txBody>
      </p:sp>
    </p:spTree>
    <p:extLst>
      <p:ext uri="{BB962C8B-B14F-4D97-AF65-F5344CB8AC3E}">
        <p14:creationId xmlns:p14="http://schemas.microsoft.com/office/powerpoint/2010/main" val="383245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Verdana" panose="020B0604030504040204" pitchFamily="34" charset="0"/>
                <a:ea typeface="Verdana" panose="020B0604030504040204" pitchFamily="34" charset="0"/>
                <a:cs typeface="Verdana" panose="020B0604030504040204" pitchFamily="34" charset="0"/>
              </a:rPr>
              <a:t>For centuries, people moved place to place hunting animals.</a:t>
            </a:r>
          </a:p>
          <a:p>
            <a:r>
              <a:rPr lang="en-US" sz="1200" dirty="0">
                <a:latin typeface="Verdana" panose="020B0604030504040204" pitchFamily="34" charset="0"/>
                <a:ea typeface="Verdana" panose="020B0604030504040204" pitchFamily="34" charset="0"/>
                <a:cs typeface="Verdana" panose="020B0604030504040204" pitchFamily="34" charset="0"/>
              </a:rPr>
              <a:t>Large animals disappeared so hunters had to find new food sources. Hunters became gatherers of wild plants and small game.</a:t>
            </a:r>
          </a:p>
          <a:p>
            <a:r>
              <a:rPr lang="en-US" dirty="0"/>
              <a:t>Game animals provided food, furs for clothing, and bones for tools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They would move from place to place in search of hunting grounds. These people were called nomads.</a:t>
            </a:r>
          </a:p>
        </p:txBody>
      </p:sp>
      <p:sp>
        <p:nvSpPr>
          <p:cNvPr id="4" name="Slide Number Placeholder 3"/>
          <p:cNvSpPr>
            <a:spLocks noGrp="1"/>
          </p:cNvSpPr>
          <p:nvPr>
            <p:ph type="sldNum" sz="quarter" idx="5"/>
          </p:nvPr>
        </p:nvSpPr>
        <p:spPr/>
        <p:txBody>
          <a:bodyPr/>
          <a:lstStyle/>
          <a:p>
            <a:fld id="{CD22BEF3-EB3D-784B-848E-C7973E22E191}" type="slidenum">
              <a:rPr lang="en-US" smtClean="0"/>
              <a:t>4</a:t>
            </a:fld>
            <a:endParaRPr lang="en-US"/>
          </a:p>
        </p:txBody>
      </p:sp>
    </p:spTree>
    <p:extLst>
      <p:ext uri="{BB962C8B-B14F-4D97-AF65-F5344CB8AC3E}">
        <p14:creationId xmlns:p14="http://schemas.microsoft.com/office/powerpoint/2010/main" val="4015526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ice age ends… glaciers melt… ocean levels rise… land bridge is gone.</a:t>
            </a:r>
          </a:p>
          <a:p>
            <a:r>
              <a:rPr lang="en-US" dirty="0"/>
              <a:t>The large mammals began to disappear, possibly from overhunting or changes in the climate. Humans needed to find other sources of food so they caught fish, hunted smaller animals, while also gathering berries and grains.</a:t>
            </a:r>
          </a:p>
          <a:p>
            <a:endParaRPr lang="en-US" dirty="0"/>
          </a:p>
        </p:txBody>
      </p:sp>
      <p:sp>
        <p:nvSpPr>
          <p:cNvPr id="4" name="Slide Number Placeholder 3"/>
          <p:cNvSpPr>
            <a:spLocks noGrp="1"/>
          </p:cNvSpPr>
          <p:nvPr>
            <p:ph type="sldNum" sz="quarter" idx="5"/>
          </p:nvPr>
        </p:nvSpPr>
        <p:spPr/>
        <p:txBody>
          <a:bodyPr/>
          <a:lstStyle/>
          <a:p>
            <a:fld id="{CD22BEF3-EB3D-784B-848E-C7973E22E191}" type="slidenum">
              <a:rPr lang="en-US" smtClean="0"/>
              <a:t>5</a:t>
            </a:fld>
            <a:endParaRPr lang="en-US"/>
          </a:p>
        </p:txBody>
      </p:sp>
    </p:spTree>
    <p:extLst>
      <p:ext uri="{BB962C8B-B14F-4D97-AF65-F5344CB8AC3E}">
        <p14:creationId xmlns:p14="http://schemas.microsoft.com/office/powerpoint/2010/main" val="191088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questions in guided notes</a:t>
            </a:r>
          </a:p>
        </p:txBody>
      </p:sp>
      <p:sp>
        <p:nvSpPr>
          <p:cNvPr id="4" name="Slide Number Placeholder 3"/>
          <p:cNvSpPr>
            <a:spLocks noGrp="1"/>
          </p:cNvSpPr>
          <p:nvPr>
            <p:ph type="sldNum" sz="quarter" idx="5"/>
          </p:nvPr>
        </p:nvSpPr>
        <p:spPr/>
        <p:txBody>
          <a:bodyPr/>
          <a:lstStyle/>
          <a:p>
            <a:fld id="{CD22BEF3-EB3D-784B-848E-C7973E22E191}" type="slidenum">
              <a:rPr lang="en-US" smtClean="0"/>
              <a:t>6</a:t>
            </a:fld>
            <a:endParaRPr lang="en-US"/>
          </a:p>
        </p:txBody>
      </p:sp>
    </p:spTree>
    <p:extLst>
      <p:ext uri="{BB962C8B-B14F-4D97-AF65-F5344CB8AC3E}">
        <p14:creationId xmlns:p14="http://schemas.microsoft.com/office/powerpoint/2010/main" val="352992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Around A.D. 900, the Mayas began to abandon their cities. Disease and overpopulation may have caused the decline.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#3. Why was the development of a calendar an important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development of a calendar by the Mayans allowed them to accurately plan for the planting and harvesting seasons.  This allow the Mayans to become more successful farmers.</a:t>
            </a:r>
          </a:p>
          <a:p>
            <a:endParaRPr lang="en-US" dirty="0"/>
          </a:p>
        </p:txBody>
      </p:sp>
      <p:sp>
        <p:nvSpPr>
          <p:cNvPr id="4" name="Slide Number Placeholder 3"/>
          <p:cNvSpPr>
            <a:spLocks noGrp="1"/>
          </p:cNvSpPr>
          <p:nvPr>
            <p:ph type="sldNum" sz="quarter" idx="5"/>
          </p:nvPr>
        </p:nvSpPr>
        <p:spPr/>
        <p:txBody>
          <a:bodyPr/>
          <a:lstStyle/>
          <a:p>
            <a:fld id="{CD22BEF3-EB3D-784B-848E-C7973E22E191}" type="slidenum">
              <a:rPr lang="en-US" smtClean="0"/>
              <a:t>8</a:t>
            </a:fld>
            <a:endParaRPr lang="en-US"/>
          </a:p>
        </p:txBody>
      </p:sp>
    </p:spTree>
    <p:extLst>
      <p:ext uri="{BB962C8B-B14F-4D97-AF65-F5344CB8AC3E}">
        <p14:creationId xmlns:p14="http://schemas.microsoft.com/office/powerpoint/2010/main" val="52107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2BEF3-EB3D-784B-848E-C7973E22E191}" type="slidenum">
              <a:rPr lang="en-US" smtClean="0"/>
              <a:t>10</a:t>
            </a:fld>
            <a:endParaRPr lang="en-US"/>
          </a:p>
        </p:txBody>
      </p:sp>
    </p:spTree>
    <p:extLst>
      <p:ext uri="{BB962C8B-B14F-4D97-AF65-F5344CB8AC3E}">
        <p14:creationId xmlns:p14="http://schemas.microsoft.com/office/powerpoint/2010/main" val="3183856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constructed buildings of huge stones carefully shaped to fit together. Engineers built walls to hold soil in their fields, canals to carry water, and bridges over deep canyons.</a:t>
            </a:r>
            <a:endParaRPr lang="en-US" dirty="0"/>
          </a:p>
        </p:txBody>
      </p:sp>
      <p:sp>
        <p:nvSpPr>
          <p:cNvPr id="4" name="Slide Number Placeholder 3"/>
          <p:cNvSpPr>
            <a:spLocks noGrp="1"/>
          </p:cNvSpPr>
          <p:nvPr>
            <p:ph type="sldNum" sz="quarter" idx="5"/>
          </p:nvPr>
        </p:nvSpPr>
        <p:spPr/>
        <p:txBody>
          <a:bodyPr/>
          <a:lstStyle/>
          <a:p>
            <a:fld id="{CD22BEF3-EB3D-784B-848E-C7973E22E191}" type="slidenum">
              <a:rPr lang="en-US" smtClean="0"/>
              <a:t>11</a:t>
            </a:fld>
            <a:endParaRPr lang="en-US"/>
          </a:p>
        </p:txBody>
      </p:sp>
    </p:spTree>
    <p:extLst>
      <p:ext uri="{BB962C8B-B14F-4D97-AF65-F5344CB8AC3E}">
        <p14:creationId xmlns:p14="http://schemas.microsoft.com/office/powerpoint/2010/main" val="55281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 Pueblo Indians revered spirits known as kachinas and carved kachina dolls for their children. Indians of the Southeast held the “Green Corn Ceremony in late summer for the spiritual renewal at the end of the growing season. </a:t>
            </a:r>
          </a:p>
          <a:p>
            <a:endParaRPr lang="en-US" dirty="0"/>
          </a:p>
        </p:txBody>
      </p:sp>
      <p:sp>
        <p:nvSpPr>
          <p:cNvPr id="4" name="Slide Number Placeholder 3"/>
          <p:cNvSpPr>
            <a:spLocks noGrp="1"/>
          </p:cNvSpPr>
          <p:nvPr>
            <p:ph type="sldNum" sz="quarter" idx="5"/>
          </p:nvPr>
        </p:nvSpPr>
        <p:spPr/>
        <p:txBody>
          <a:bodyPr/>
          <a:lstStyle/>
          <a:p>
            <a:fld id="{CD22BEF3-EB3D-784B-848E-C7973E22E191}" type="slidenum">
              <a:rPr lang="en-US" smtClean="0"/>
              <a:t>17</a:t>
            </a:fld>
            <a:endParaRPr lang="en-US"/>
          </a:p>
        </p:txBody>
      </p:sp>
    </p:spTree>
    <p:extLst>
      <p:ext uri="{BB962C8B-B14F-4D97-AF65-F5344CB8AC3E}">
        <p14:creationId xmlns:p14="http://schemas.microsoft.com/office/powerpoint/2010/main" val="1792133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ropes, shields; bones for tools</a:t>
            </a:r>
          </a:p>
          <a:p>
            <a:endParaRPr lang="en-US" dirty="0"/>
          </a:p>
        </p:txBody>
      </p:sp>
      <p:sp>
        <p:nvSpPr>
          <p:cNvPr id="4" name="Slide Number Placeholder 3"/>
          <p:cNvSpPr>
            <a:spLocks noGrp="1"/>
          </p:cNvSpPr>
          <p:nvPr>
            <p:ph type="sldNum" sz="quarter" idx="5"/>
          </p:nvPr>
        </p:nvSpPr>
        <p:spPr/>
        <p:txBody>
          <a:bodyPr/>
          <a:lstStyle/>
          <a:p>
            <a:fld id="{CD22BEF3-EB3D-784B-848E-C7973E22E191}" type="slidenum">
              <a:rPr lang="en-US" smtClean="0"/>
              <a:t>23</a:t>
            </a:fld>
            <a:endParaRPr lang="en-US"/>
          </a:p>
        </p:txBody>
      </p:sp>
    </p:spTree>
    <p:extLst>
      <p:ext uri="{BB962C8B-B14F-4D97-AF65-F5344CB8AC3E}">
        <p14:creationId xmlns:p14="http://schemas.microsoft.com/office/powerpoint/2010/main" val="416231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54F4467-5C70-0049-8366-141624275F98}" type="datetimeFigureOut">
              <a:rPr lang="en-US" smtClean="0"/>
              <a:t>8/4/21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B6B6B-76E3-774D-9164-CB186FDD46E4}" type="slidenum">
              <a:rPr lang="en-US" smtClean="0"/>
              <a:t>‹#›</a:t>
            </a:fld>
            <a:endParaRPr lang="en-US"/>
          </a:p>
        </p:txBody>
      </p:sp>
    </p:spTree>
    <p:extLst>
      <p:ext uri="{BB962C8B-B14F-4D97-AF65-F5344CB8AC3E}">
        <p14:creationId xmlns:p14="http://schemas.microsoft.com/office/powerpoint/2010/main" val="224737870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F4467-5C70-0049-8366-141624275F98}" type="datetimeFigureOut">
              <a:rPr lang="en-US" smtClean="0"/>
              <a:t>8/4/21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B6B6B-76E3-774D-9164-CB186FDD46E4}" type="slidenum">
              <a:rPr lang="en-US" smtClean="0"/>
              <a:t>‹#›</a:t>
            </a:fld>
            <a:endParaRPr lang="en-US"/>
          </a:p>
        </p:txBody>
      </p:sp>
    </p:spTree>
    <p:extLst>
      <p:ext uri="{BB962C8B-B14F-4D97-AF65-F5344CB8AC3E}">
        <p14:creationId xmlns:p14="http://schemas.microsoft.com/office/powerpoint/2010/main" val="3806006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F4467-5C70-0049-8366-141624275F98}" type="datetimeFigureOut">
              <a:rPr lang="en-US" smtClean="0"/>
              <a:t>8/4/21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B6B6B-76E3-774D-9164-CB186FDD46E4}" type="slidenum">
              <a:rPr lang="en-US" smtClean="0"/>
              <a:t>‹#›</a:t>
            </a:fld>
            <a:endParaRPr lang="en-US"/>
          </a:p>
        </p:txBody>
      </p:sp>
    </p:spTree>
    <p:extLst>
      <p:ext uri="{BB962C8B-B14F-4D97-AF65-F5344CB8AC3E}">
        <p14:creationId xmlns:p14="http://schemas.microsoft.com/office/powerpoint/2010/main" val="259088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4F4467-5C70-0049-8366-141624275F98}" type="datetimeFigureOut">
              <a:rPr lang="en-US" smtClean="0"/>
              <a:t>8/4/21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B6B6B-76E3-774D-9164-CB186FDD46E4}" type="slidenum">
              <a:rPr lang="en-US" smtClean="0"/>
              <a:t>‹#›</a:t>
            </a:fld>
            <a:endParaRPr lang="en-US"/>
          </a:p>
        </p:txBody>
      </p:sp>
    </p:spTree>
    <p:extLst>
      <p:ext uri="{BB962C8B-B14F-4D97-AF65-F5344CB8AC3E}">
        <p14:creationId xmlns:p14="http://schemas.microsoft.com/office/powerpoint/2010/main" val="20150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54F4467-5C70-0049-8366-141624275F98}" type="datetimeFigureOut">
              <a:rPr lang="en-US" smtClean="0"/>
              <a:t>8/4/21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B6B6B-76E3-774D-9164-CB186FDD46E4}" type="slidenum">
              <a:rPr lang="en-US" smtClean="0"/>
              <a:t>‹#›</a:t>
            </a:fld>
            <a:endParaRPr lang="en-US"/>
          </a:p>
        </p:txBody>
      </p:sp>
    </p:spTree>
    <p:extLst>
      <p:ext uri="{BB962C8B-B14F-4D97-AF65-F5344CB8AC3E}">
        <p14:creationId xmlns:p14="http://schemas.microsoft.com/office/powerpoint/2010/main" val="11166758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54F4467-5C70-0049-8366-141624275F98}" type="datetimeFigureOut">
              <a:rPr lang="en-US" smtClean="0"/>
              <a:t>8/4/21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76B6B6B-76E3-774D-9164-CB186FDD46E4}" type="slidenum">
              <a:rPr lang="en-US" smtClean="0"/>
              <a:t>‹#›</a:t>
            </a:fld>
            <a:endParaRPr lang="en-US"/>
          </a:p>
        </p:txBody>
      </p:sp>
    </p:spTree>
    <p:extLst>
      <p:ext uri="{BB962C8B-B14F-4D97-AF65-F5344CB8AC3E}">
        <p14:creationId xmlns:p14="http://schemas.microsoft.com/office/powerpoint/2010/main" val="217823709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54F4467-5C70-0049-8366-141624275F98}" type="datetimeFigureOut">
              <a:rPr lang="en-US" smtClean="0"/>
              <a:t>8/4/21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B6B6B-76E3-774D-9164-CB186FDD46E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5579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4F4467-5C70-0049-8366-141624275F98}" type="datetimeFigureOut">
              <a:rPr lang="en-US" smtClean="0"/>
              <a:t>8/4/21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B6B6B-76E3-774D-9164-CB186FDD46E4}" type="slidenum">
              <a:rPr lang="en-US" smtClean="0"/>
              <a:t>‹#›</a:t>
            </a:fld>
            <a:endParaRPr lang="en-US"/>
          </a:p>
        </p:txBody>
      </p:sp>
    </p:spTree>
    <p:extLst>
      <p:ext uri="{BB962C8B-B14F-4D97-AF65-F5344CB8AC3E}">
        <p14:creationId xmlns:p14="http://schemas.microsoft.com/office/powerpoint/2010/main" val="355515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F4467-5C70-0049-8366-141624275F98}" type="datetimeFigureOut">
              <a:rPr lang="en-US" smtClean="0"/>
              <a:t>8/4/21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6B6B6B-76E3-774D-9164-CB186FDD46E4}" type="slidenum">
              <a:rPr lang="en-US" smtClean="0"/>
              <a:t>‹#›</a:t>
            </a:fld>
            <a:endParaRPr lang="en-US"/>
          </a:p>
        </p:txBody>
      </p:sp>
    </p:spTree>
    <p:extLst>
      <p:ext uri="{BB962C8B-B14F-4D97-AF65-F5344CB8AC3E}">
        <p14:creationId xmlns:p14="http://schemas.microsoft.com/office/powerpoint/2010/main" val="243702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854F4467-5C70-0049-8366-141624275F98}" type="datetimeFigureOut">
              <a:rPr lang="en-US" smtClean="0"/>
              <a:t>8/4/21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376B6B6B-76E3-774D-9164-CB186FDD46E4}" type="slidenum">
              <a:rPr lang="en-US" smtClean="0"/>
              <a:t>‹#›</a:t>
            </a:fld>
            <a:endParaRPr lang="en-US"/>
          </a:p>
        </p:txBody>
      </p:sp>
    </p:spTree>
    <p:extLst>
      <p:ext uri="{BB962C8B-B14F-4D97-AF65-F5344CB8AC3E}">
        <p14:creationId xmlns:p14="http://schemas.microsoft.com/office/powerpoint/2010/main" val="136130087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54F4467-5C70-0049-8366-141624275F98}" type="datetimeFigureOut">
              <a:rPr lang="en-US" smtClean="0"/>
              <a:t>8/4/21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376B6B6B-76E3-774D-9164-CB186FDD46E4}" type="slidenum">
              <a:rPr lang="en-US" smtClean="0"/>
              <a:t>‹#›</a:t>
            </a:fld>
            <a:endParaRPr lang="en-US"/>
          </a:p>
        </p:txBody>
      </p:sp>
    </p:spTree>
    <p:extLst>
      <p:ext uri="{BB962C8B-B14F-4D97-AF65-F5344CB8AC3E}">
        <p14:creationId xmlns:p14="http://schemas.microsoft.com/office/powerpoint/2010/main" val="2519376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54F4467-5C70-0049-8366-141624275F98}" type="datetimeFigureOut">
              <a:rPr lang="en-US" smtClean="0"/>
              <a:t>8/4/21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76B6B6B-76E3-774D-9164-CB186FDD46E4}" type="slidenum">
              <a:rPr lang="en-US" smtClean="0"/>
              <a:t>‹#›</a:t>
            </a:fld>
            <a:endParaRPr lang="en-US"/>
          </a:p>
        </p:txBody>
      </p:sp>
    </p:spTree>
    <p:extLst>
      <p:ext uri="{BB962C8B-B14F-4D97-AF65-F5344CB8AC3E}">
        <p14:creationId xmlns:p14="http://schemas.microsoft.com/office/powerpoint/2010/main" val="235440395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jpeg"/><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babylonica.deviantart.com/art/Check-Mark-and-Box-10664688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North_American_Union" TargetMode="External"/><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babylonica.deviantart.com/art/Check-Mark-and-Box-10664688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pngimg.com/download/31044" TargetMode="External"/><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en.wikipedia.org/wiki/Bering_Strait" TargetMode="External"/><Relationship Id="rId5" Type="http://schemas.openxmlformats.org/officeDocument/2006/relationships/image" Target="../media/image2.jpeg"/><Relationship Id="rId4" Type="http://schemas.openxmlformats.org/officeDocument/2006/relationships/hyperlink" Target="https://en.wikipedia.org/wiki/List_of_glaciers_in_the_Antarctic"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Economic_history_of_the_Arab_world"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babylonica.deviantart.com/art/Check-Mark-and-Box-106646881"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www.weightymatters.ca/2014_08_01_archive.html" TargetMode="Externa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babylonica.deviantart.com/art/Check-Mark-and-Box-106646881" TargetMode="Externa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ixabay.com/en/el-castillo-chichen-itza-mayan-1039512/" TargetMode="External"/><Relationship Id="rId5" Type="http://schemas.openxmlformats.org/officeDocument/2006/relationships/image" Target="../media/image8.jpg"/><Relationship Id="rId4" Type="http://schemas.openxmlformats.org/officeDocument/2006/relationships/hyperlink" Target="https://en.wikipedia.org/wiki/Maya_cit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Q6eBJjdca14?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68DEF-2CEF-FC4F-8E79-F855CF40519A}"/>
              </a:ext>
            </a:extLst>
          </p:cNvPr>
          <p:cNvSpPr>
            <a:spLocks noGrp="1"/>
          </p:cNvSpPr>
          <p:nvPr>
            <p:ph type="title"/>
          </p:nvPr>
        </p:nvSpPr>
        <p:spPr>
          <a:xfrm>
            <a:off x="1600200" y="532544"/>
            <a:ext cx="8991600" cy="1645920"/>
          </a:xfrm>
        </p:spPr>
        <p:txBody>
          <a:bodyPr/>
          <a:lstStyle/>
          <a:p>
            <a:r>
              <a:rPr lang="en-US" dirty="0">
                <a:latin typeface="Herculanum" panose="02000505000000020004" pitchFamily="2" charset="77"/>
              </a:rPr>
              <a:t>Chapter 1: Roots of the American people</a:t>
            </a:r>
          </a:p>
        </p:txBody>
      </p:sp>
      <p:sp>
        <p:nvSpPr>
          <p:cNvPr id="3" name="Text Placeholder 2">
            <a:extLst>
              <a:ext uri="{FF2B5EF4-FFF2-40B4-BE49-F238E27FC236}">
                <a16:creationId xmlns:a16="http://schemas.microsoft.com/office/drawing/2014/main" id="{3244D2EA-35A0-EA48-970A-BF9AB4167585}"/>
              </a:ext>
            </a:extLst>
          </p:cNvPr>
          <p:cNvSpPr>
            <a:spLocks noGrp="1"/>
          </p:cNvSpPr>
          <p:nvPr>
            <p:ph type="body" idx="1"/>
          </p:nvPr>
        </p:nvSpPr>
        <p:spPr>
          <a:xfrm>
            <a:off x="2692400" y="2387600"/>
            <a:ext cx="6804406" cy="2997199"/>
          </a:xfrm>
        </p:spPr>
        <p:txBody>
          <a:bodyPr>
            <a:normAutofit fontScale="92500" lnSpcReduction="10000"/>
          </a:bodyPr>
          <a:lstStyle/>
          <a:p>
            <a:pPr>
              <a:lnSpc>
                <a:spcPct val="200000"/>
              </a:lnSpc>
            </a:pPr>
            <a:r>
              <a:rPr lang="en-US" sz="2400" dirty="0"/>
              <a:t>Section 1: The Earliest Americans</a:t>
            </a:r>
          </a:p>
          <a:p>
            <a:pPr>
              <a:lnSpc>
                <a:spcPct val="200000"/>
              </a:lnSpc>
            </a:pPr>
            <a:r>
              <a:rPr lang="en-US" sz="2400" dirty="0"/>
              <a:t>Section 2: Cultures of North America</a:t>
            </a:r>
          </a:p>
          <a:p>
            <a:pPr>
              <a:lnSpc>
                <a:spcPct val="200000"/>
              </a:lnSpc>
            </a:pPr>
            <a:r>
              <a:rPr lang="en-US" sz="2400" dirty="0"/>
              <a:t>Section 3: Trade Networks of Asia and Africa</a:t>
            </a:r>
          </a:p>
          <a:p>
            <a:pPr>
              <a:lnSpc>
                <a:spcPct val="200000"/>
              </a:lnSpc>
            </a:pPr>
            <a:r>
              <a:rPr lang="en-US" sz="2400" dirty="0"/>
              <a:t>Section 4: The European Heritage</a:t>
            </a:r>
          </a:p>
        </p:txBody>
      </p:sp>
    </p:spTree>
    <p:extLst>
      <p:ext uri="{BB962C8B-B14F-4D97-AF65-F5344CB8AC3E}">
        <p14:creationId xmlns:p14="http://schemas.microsoft.com/office/powerpoint/2010/main" val="3222648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08DD-BBD5-744F-85B6-C9B730317921}"/>
              </a:ext>
            </a:extLst>
          </p:cNvPr>
          <p:cNvSpPr>
            <a:spLocks noGrp="1"/>
          </p:cNvSpPr>
          <p:nvPr>
            <p:ph type="title"/>
          </p:nvPr>
        </p:nvSpPr>
        <p:spPr>
          <a:xfrm>
            <a:off x="347699" y="389926"/>
            <a:ext cx="3359767" cy="1188720"/>
          </a:xfrm>
        </p:spPr>
        <p:txBody>
          <a:bodyPr/>
          <a:lstStyle/>
          <a:p>
            <a:r>
              <a:rPr lang="en-US" dirty="0">
                <a:latin typeface="Herculanum" panose="02000505000000020004" pitchFamily="2" charset="77"/>
              </a:rPr>
              <a:t>Aztecs</a:t>
            </a:r>
          </a:p>
        </p:txBody>
      </p:sp>
      <p:sp>
        <p:nvSpPr>
          <p:cNvPr id="3" name="Content Placeholder 2">
            <a:extLst>
              <a:ext uri="{FF2B5EF4-FFF2-40B4-BE49-F238E27FC236}">
                <a16:creationId xmlns:a16="http://schemas.microsoft.com/office/drawing/2014/main" id="{B4F79D17-3682-9A4F-B19E-E5A00C97A621}"/>
              </a:ext>
            </a:extLst>
          </p:cNvPr>
          <p:cNvSpPr>
            <a:spLocks noGrp="1"/>
          </p:cNvSpPr>
          <p:nvPr>
            <p:ph idx="1"/>
          </p:nvPr>
        </p:nvSpPr>
        <p:spPr>
          <a:xfrm>
            <a:off x="695173" y="2210374"/>
            <a:ext cx="5130862" cy="4080808"/>
          </a:xfrm>
        </p:spPr>
        <p:txBody>
          <a:bodyPr>
            <a:normAutofit/>
          </a:bodyPr>
          <a:lstStyle/>
          <a:p>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Tenochtitlan</a:t>
            </a:r>
            <a:r>
              <a:rPr lang="en-US" sz="2000" dirty="0">
                <a:latin typeface="Verdana" panose="020B0604030504040204" pitchFamily="34" charset="0"/>
                <a:ea typeface="Verdana" panose="020B0604030504040204" pitchFamily="34" charset="0"/>
                <a:cs typeface="Verdana" panose="020B0604030504040204" pitchFamily="34" charset="0"/>
              </a:rPr>
              <a:t>, present-day Mexico City, was the capital city.</a:t>
            </a:r>
          </a:p>
          <a:p>
            <a:r>
              <a:rPr lang="en-US" sz="2000" dirty="0">
                <a:latin typeface="Verdana" panose="020B0604030504040204" pitchFamily="34" charset="0"/>
                <a:ea typeface="Verdana" panose="020B0604030504040204" pitchFamily="34" charset="0"/>
                <a:cs typeface="Verdana" panose="020B0604030504040204" pitchFamily="34" charset="0"/>
              </a:rPr>
              <a:t>Practiced agriculture</a:t>
            </a:r>
          </a:p>
          <a:p>
            <a:r>
              <a:rPr lang="en-US" sz="2000" dirty="0">
                <a:latin typeface="Verdana" panose="020B0604030504040204" pitchFamily="34" charset="0"/>
                <a:ea typeface="Verdana" panose="020B0604030504040204" pitchFamily="34" charset="0"/>
                <a:cs typeface="Verdana" panose="020B0604030504040204" pitchFamily="34" charset="0"/>
              </a:rPr>
              <a:t>The Aztecs were very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religious</a:t>
            </a:r>
            <a:r>
              <a:rPr lang="en-US" sz="2000" dirty="0">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lang="en-US" sz="2000" dirty="0">
              <a:latin typeface="Verdana" panose="020B0604030504040204" pitchFamily="34" charset="0"/>
              <a:ea typeface="Verdana" panose="020B0604030504040204" pitchFamily="34" charset="0"/>
              <a:cs typeface="Verdana" panose="020B0604030504040204" pitchFamily="34" charset="0"/>
            </a:endParaRPr>
          </a:p>
          <a:p>
            <a:pPr lvl="1"/>
            <a:r>
              <a:rPr lang="en-US" sz="1800" dirty="0">
                <a:latin typeface="Verdana" panose="020B0604030504040204" pitchFamily="34" charset="0"/>
                <a:ea typeface="Verdana" panose="020B0604030504040204" pitchFamily="34" charset="0"/>
                <a:cs typeface="Verdana" panose="020B0604030504040204" pitchFamily="34" charset="0"/>
              </a:rPr>
              <a:t>Built temples to honor gods.</a:t>
            </a:r>
          </a:p>
          <a:p>
            <a:pPr lvl="1"/>
            <a:r>
              <a:rPr lang="en-US" sz="1800" dirty="0">
                <a:latin typeface="Verdana" panose="020B0604030504040204" pitchFamily="34" charset="0"/>
                <a:ea typeface="Verdana" panose="020B0604030504040204" pitchFamily="34" charset="0"/>
                <a:cs typeface="Verdana" panose="020B0604030504040204" pitchFamily="34" charset="0"/>
              </a:rPr>
              <a:t>Prosperity depended on pleasing their gods.</a:t>
            </a:r>
          </a:p>
          <a:p>
            <a:pPr lvl="1"/>
            <a:r>
              <a:rPr lang="en-US" sz="1800" dirty="0">
                <a:latin typeface="Verdana" panose="020B0604030504040204" pitchFamily="34" charset="0"/>
                <a:ea typeface="Verdana" panose="020B0604030504040204" pitchFamily="34" charset="0"/>
                <a:cs typeface="Verdana" panose="020B0604030504040204" pitchFamily="34" charset="0"/>
              </a:rPr>
              <a:t>practiced human sacrifice as an offering to gods</a:t>
            </a:r>
          </a:p>
          <a:p>
            <a:pPr marL="0" indent="0">
              <a:buNone/>
            </a:pPr>
            <a:endParaRPr lang="en-US" dirty="0"/>
          </a:p>
          <a:p>
            <a:endParaRPr lang="en-US" dirty="0"/>
          </a:p>
        </p:txBody>
      </p:sp>
      <p:pic>
        <p:nvPicPr>
          <p:cNvPr id="4" name="Picture 3">
            <a:extLst>
              <a:ext uri="{FF2B5EF4-FFF2-40B4-BE49-F238E27FC236}">
                <a16:creationId xmlns:a16="http://schemas.microsoft.com/office/drawing/2014/main" id="{E49C85FE-13C9-6041-ABF8-C7E9B54CC627}"/>
              </a:ext>
            </a:extLst>
          </p:cNvPr>
          <p:cNvPicPr>
            <a:picLocks noChangeAspect="1"/>
          </p:cNvPicPr>
          <p:nvPr/>
        </p:nvPicPr>
        <p:blipFill>
          <a:blip r:embed="rId3"/>
          <a:stretch>
            <a:fillRect/>
          </a:stretch>
        </p:blipFill>
        <p:spPr>
          <a:xfrm>
            <a:off x="9344025" y="984286"/>
            <a:ext cx="2668146" cy="1774317"/>
          </a:xfrm>
          <a:prstGeom prst="rect">
            <a:avLst/>
          </a:prstGeom>
        </p:spPr>
      </p:pic>
      <p:pic>
        <p:nvPicPr>
          <p:cNvPr id="5" name="Picture 4">
            <a:extLst>
              <a:ext uri="{FF2B5EF4-FFF2-40B4-BE49-F238E27FC236}">
                <a16:creationId xmlns:a16="http://schemas.microsoft.com/office/drawing/2014/main" id="{1087623F-D1A1-624C-B1AB-09EA0CB5579E}"/>
              </a:ext>
            </a:extLst>
          </p:cNvPr>
          <p:cNvPicPr>
            <a:picLocks noChangeAspect="1"/>
          </p:cNvPicPr>
          <p:nvPr/>
        </p:nvPicPr>
        <p:blipFill>
          <a:blip r:embed="rId4"/>
          <a:stretch>
            <a:fillRect/>
          </a:stretch>
        </p:blipFill>
        <p:spPr>
          <a:xfrm>
            <a:off x="5826035" y="3429000"/>
            <a:ext cx="2847975" cy="2225758"/>
          </a:xfrm>
          <a:prstGeom prst="rect">
            <a:avLst/>
          </a:prstGeom>
        </p:spPr>
      </p:pic>
      <p:pic>
        <p:nvPicPr>
          <p:cNvPr id="7" name="Picture 5" descr="Aztec Chinampas">
            <a:extLst>
              <a:ext uri="{FF2B5EF4-FFF2-40B4-BE49-F238E27FC236}">
                <a16:creationId xmlns:a16="http://schemas.microsoft.com/office/drawing/2014/main" id="{E81376BB-03A2-1D4F-B0A2-A3C40B8A18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7487" y="809662"/>
            <a:ext cx="3048000" cy="226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DC225D6-33D0-514F-9214-5BBA8A3B1C6D}"/>
              </a:ext>
            </a:extLst>
          </p:cNvPr>
          <p:cNvPicPr>
            <a:picLocks noChangeAspect="1"/>
          </p:cNvPicPr>
          <p:nvPr/>
        </p:nvPicPr>
        <p:blipFill>
          <a:blip r:embed="rId6"/>
          <a:stretch>
            <a:fillRect/>
          </a:stretch>
        </p:blipFill>
        <p:spPr>
          <a:xfrm>
            <a:off x="8780149" y="3382777"/>
            <a:ext cx="3232022" cy="2149295"/>
          </a:xfrm>
          <a:prstGeom prst="rect">
            <a:avLst/>
          </a:prstGeom>
        </p:spPr>
      </p:pic>
    </p:spTree>
    <p:extLst>
      <p:ext uri="{BB962C8B-B14F-4D97-AF65-F5344CB8AC3E}">
        <p14:creationId xmlns:p14="http://schemas.microsoft.com/office/powerpoint/2010/main" val="60405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F0EF-391A-594E-8A52-4E6D298B40F5}"/>
              </a:ext>
            </a:extLst>
          </p:cNvPr>
          <p:cNvSpPr>
            <a:spLocks noGrp="1"/>
          </p:cNvSpPr>
          <p:nvPr>
            <p:ph type="title"/>
          </p:nvPr>
        </p:nvSpPr>
        <p:spPr>
          <a:xfrm>
            <a:off x="611342" y="453371"/>
            <a:ext cx="3438144" cy="1188720"/>
          </a:xfrm>
        </p:spPr>
        <p:txBody>
          <a:bodyPr/>
          <a:lstStyle/>
          <a:p>
            <a:r>
              <a:rPr lang="en-US" dirty="0">
                <a:latin typeface="Herculanum" panose="02000505000000020004" pitchFamily="2" charset="77"/>
              </a:rPr>
              <a:t>Incas</a:t>
            </a:r>
          </a:p>
        </p:txBody>
      </p:sp>
      <p:sp>
        <p:nvSpPr>
          <p:cNvPr id="3" name="Content Placeholder 2">
            <a:extLst>
              <a:ext uri="{FF2B5EF4-FFF2-40B4-BE49-F238E27FC236}">
                <a16:creationId xmlns:a16="http://schemas.microsoft.com/office/drawing/2014/main" id="{2CF1988F-B68D-774E-BC4F-9631D711FEB8}"/>
              </a:ext>
            </a:extLst>
          </p:cNvPr>
          <p:cNvSpPr>
            <a:spLocks noGrp="1"/>
          </p:cNvSpPr>
          <p:nvPr>
            <p:ph idx="1"/>
          </p:nvPr>
        </p:nvSpPr>
        <p:spPr>
          <a:xfrm>
            <a:off x="611342" y="2184673"/>
            <a:ext cx="4953435" cy="4219956"/>
          </a:xfrm>
        </p:spPr>
        <p:txBody>
          <a:bodyPr>
            <a:norm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In the 1400s, the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Incas</a:t>
            </a:r>
            <a:r>
              <a:rPr lang="en-US" sz="2000" dirty="0">
                <a:latin typeface="Verdana" panose="020B0604030504040204" pitchFamily="34" charset="0"/>
                <a:ea typeface="Verdana" panose="020B0604030504040204" pitchFamily="34" charset="0"/>
                <a:cs typeface="Verdana" panose="020B0604030504040204" pitchFamily="34" charset="0"/>
              </a:rPr>
              <a:t> had the largest empire.</a:t>
            </a:r>
          </a:p>
          <a:p>
            <a:r>
              <a:rPr lang="en-US" sz="2000" dirty="0">
                <a:latin typeface="Verdana" panose="020B0604030504040204" pitchFamily="34" charset="0"/>
                <a:ea typeface="Verdana" panose="020B0604030504040204" pitchFamily="34" charset="0"/>
                <a:cs typeface="Verdana" panose="020B0604030504040204" pitchFamily="34" charset="0"/>
              </a:rPr>
              <a:t>elaborate cities with canyons and a vast network of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roads</a:t>
            </a:r>
          </a:p>
          <a:p>
            <a:r>
              <a:rPr lang="en-US" sz="2000" dirty="0">
                <a:latin typeface="Verdana" panose="020B0604030504040204" pitchFamily="34" charset="0"/>
                <a:ea typeface="Verdana" panose="020B0604030504040204" pitchFamily="34" charset="0"/>
                <a:cs typeface="Verdana" panose="020B0604030504040204" pitchFamily="34" charset="0"/>
              </a:rPr>
              <a:t>Rulers had gold.</a:t>
            </a:r>
          </a:p>
          <a:p>
            <a:r>
              <a:rPr lang="en-US" sz="2000" dirty="0">
                <a:latin typeface="Verdana" panose="020B0604030504040204" pitchFamily="34" charset="0"/>
                <a:ea typeface="Verdana" panose="020B0604030504040204" pitchFamily="34" charset="0"/>
                <a:cs typeface="Verdana" panose="020B0604030504040204" pitchFamily="34" charset="0"/>
              </a:rPr>
              <a:t>Capital city: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Cuzco</a:t>
            </a:r>
            <a:r>
              <a:rPr lang="en-US" sz="2000" dirty="0">
                <a:latin typeface="Verdana" panose="020B0604030504040204" pitchFamily="34" charset="0"/>
                <a:ea typeface="Verdana" panose="020B0604030504040204" pitchFamily="34" charset="0"/>
                <a:cs typeface="Verdana" panose="020B0604030504040204" pitchFamily="34" charset="0"/>
              </a:rPr>
              <a:t> </a:t>
            </a:r>
            <a:endParaRPr lang="en-US" sz="2000" dirty="0"/>
          </a:p>
        </p:txBody>
      </p:sp>
      <p:pic>
        <p:nvPicPr>
          <p:cNvPr id="5" name="Picture 4">
            <a:extLst>
              <a:ext uri="{FF2B5EF4-FFF2-40B4-BE49-F238E27FC236}">
                <a16:creationId xmlns:a16="http://schemas.microsoft.com/office/drawing/2014/main" id="{D0D4935B-7499-944B-832A-1ADA823438BE}"/>
              </a:ext>
            </a:extLst>
          </p:cNvPr>
          <p:cNvPicPr>
            <a:picLocks noChangeAspect="1"/>
          </p:cNvPicPr>
          <p:nvPr/>
        </p:nvPicPr>
        <p:blipFill>
          <a:blip r:embed="rId3"/>
          <a:stretch>
            <a:fillRect/>
          </a:stretch>
        </p:blipFill>
        <p:spPr>
          <a:xfrm>
            <a:off x="8337952" y="179869"/>
            <a:ext cx="3340425" cy="2235858"/>
          </a:xfrm>
          <a:prstGeom prst="rect">
            <a:avLst/>
          </a:prstGeom>
        </p:spPr>
      </p:pic>
      <p:pic>
        <p:nvPicPr>
          <p:cNvPr id="6" name="Picture 5" descr="Inca-roads-map">
            <a:extLst>
              <a:ext uri="{FF2B5EF4-FFF2-40B4-BE49-F238E27FC236}">
                <a16:creationId xmlns:a16="http://schemas.microsoft.com/office/drawing/2014/main" id="{955F6977-CE4B-7445-B899-C0382ED53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581" y="975885"/>
            <a:ext cx="2352244" cy="435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C08500AE-13D3-984B-9E6A-F7740E747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7952" y="2494271"/>
            <a:ext cx="3290627" cy="246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BCB71F3-B9B9-8A4D-BDE1-CEEB93967BD3}"/>
              </a:ext>
            </a:extLst>
          </p:cNvPr>
          <p:cNvPicPr>
            <a:picLocks noChangeAspect="1"/>
          </p:cNvPicPr>
          <p:nvPr/>
        </p:nvPicPr>
        <p:blipFill>
          <a:blip r:embed="rId6"/>
          <a:stretch>
            <a:fillRect/>
          </a:stretch>
        </p:blipFill>
        <p:spPr>
          <a:xfrm>
            <a:off x="4278028" y="3410774"/>
            <a:ext cx="3719797" cy="3447226"/>
          </a:xfrm>
          <a:prstGeom prst="rect">
            <a:avLst/>
          </a:prstGeom>
        </p:spPr>
      </p:pic>
      <p:pic>
        <p:nvPicPr>
          <p:cNvPr id="8" name="Picture 7">
            <a:extLst>
              <a:ext uri="{FF2B5EF4-FFF2-40B4-BE49-F238E27FC236}">
                <a16:creationId xmlns:a16="http://schemas.microsoft.com/office/drawing/2014/main" id="{113B2A3F-F02A-B14B-87C1-0B4D2A3C2FF1}"/>
              </a:ext>
            </a:extLst>
          </p:cNvPr>
          <p:cNvPicPr>
            <a:picLocks noChangeAspect="1"/>
          </p:cNvPicPr>
          <p:nvPr/>
        </p:nvPicPr>
        <p:blipFill>
          <a:blip r:embed="rId7"/>
          <a:stretch>
            <a:fillRect/>
          </a:stretch>
        </p:blipFill>
        <p:spPr>
          <a:xfrm>
            <a:off x="8280635" y="5040785"/>
            <a:ext cx="2638364" cy="1757984"/>
          </a:xfrm>
          <a:prstGeom prst="rect">
            <a:avLst/>
          </a:prstGeom>
        </p:spPr>
      </p:pic>
      <p:sp>
        <p:nvSpPr>
          <p:cNvPr id="9" name="TextBox 8">
            <a:extLst>
              <a:ext uri="{FF2B5EF4-FFF2-40B4-BE49-F238E27FC236}">
                <a16:creationId xmlns:a16="http://schemas.microsoft.com/office/drawing/2014/main" id="{72E698F2-2AEC-6648-BF6F-6B11819C2B90}"/>
              </a:ext>
            </a:extLst>
          </p:cNvPr>
          <p:cNvSpPr txBox="1"/>
          <p:nvPr/>
        </p:nvSpPr>
        <p:spPr>
          <a:xfrm>
            <a:off x="10984560" y="5328003"/>
            <a:ext cx="1192196" cy="1200329"/>
          </a:xfrm>
          <a:prstGeom prst="rect">
            <a:avLst/>
          </a:prstGeom>
          <a:noFill/>
        </p:spPr>
        <p:txBody>
          <a:bodyPr wrap="square" rtlCol="0">
            <a:spAutoFit/>
          </a:bodyPr>
          <a:lstStyle/>
          <a:p>
            <a:r>
              <a:rPr lang="en-US" dirty="0"/>
              <a:t>Incan suspension bridge</a:t>
            </a:r>
          </a:p>
          <a:p>
            <a:endParaRPr lang="en-US" dirty="0"/>
          </a:p>
        </p:txBody>
      </p:sp>
      <p:sp>
        <p:nvSpPr>
          <p:cNvPr id="10" name="Chevron 9">
            <a:extLst>
              <a:ext uri="{FF2B5EF4-FFF2-40B4-BE49-F238E27FC236}">
                <a16:creationId xmlns:a16="http://schemas.microsoft.com/office/drawing/2014/main" id="{2EEA9A92-27B1-664F-9140-5EF0F1E54AF7}"/>
              </a:ext>
            </a:extLst>
          </p:cNvPr>
          <p:cNvSpPr/>
          <p:nvPr/>
        </p:nvSpPr>
        <p:spPr>
          <a:xfrm flipH="1">
            <a:off x="11203004" y="6265333"/>
            <a:ext cx="193130" cy="13929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78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5120-72F4-3344-9FD8-D4C15EC40348}"/>
              </a:ext>
            </a:extLst>
          </p:cNvPr>
          <p:cNvSpPr>
            <a:spLocks noGrp="1"/>
          </p:cNvSpPr>
          <p:nvPr>
            <p:ph type="title"/>
          </p:nvPr>
        </p:nvSpPr>
        <p:spPr/>
        <p:txBody>
          <a:bodyPr/>
          <a:lstStyle/>
          <a:p>
            <a:r>
              <a:rPr lang="en-US" dirty="0"/>
              <a:t>checkpoint</a:t>
            </a:r>
          </a:p>
        </p:txBody>
      </p:sp>
      <p:sp>
        <p:nvSpPr>
          <p:cNvPr id="3" name="Content Placeholder 2">
            <a:extLst>
              <a:ext uri="{FF2B5EF4-FFF2-40B4-BE49-F238E27FC236}">
                <a16:creationId xmlns:a16="http://schemas.microsoft.com/office/drawing/2014/main" id="{90E4D7B2-8BDA-D14F-B9CA-AD5D4A2CB50F}"/>
              </a:ext>
            </a:extLst>
          </p:cNvPr>
          <p:cNvSpPr>
            <a:spLocks noGrp="1"/>
          </p:cNvSpPr>
          <p:nvPr>
            <p:ph idx="1"/>
          </p:nvPr>
        </p:nvSpPr>
        <p:spPr/>
        <p:txBody>
          <a:bodyPr>
            <a:norm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What is a civilization?</a:t>
            </a:r>
          </a:p>
          <a:p>
            <a:r>
              <a:rPr lang="en-US" sz="2000" dirty="0">
                <a:latin typeface="Verdana" panose="020B0604030504040204" pitchFamily="34" charset="0"/>
                <a:ea typeface="Verdana" panose="020B0604030504040204" pitchFamily="34" charset="0"/>
                <a:cs typeface="Verdana" panose="020B0604030504040204" pitchFamily="34" charset="0"/>
              </a:rPr>
              <a:t>Who had the largest civilization in the 1400s?</a:t>
            </a:r>
          </a:p>
        </p:txBody>
      </p:sp>
      <p:pic>
        <p:nvPicPr>
          <p:cNvPr id="4" name="Picture 3">
            <a:extLst>
              <a:ext uri="{FF2B5EF4-FFF2-40B4-BE49-F238E27FC236}">
                <a16:creationId xmlns:a16="http://schemas.microsoft.com/office/drawing/2014/main" id="{2FB76796-8117-3D42-B867-9E99F39FEE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837473B0-CC2E-450A-ABE3-18F120FF3D39}">
                <a1611:picAttrSrcUrl xmlns:a1611="http://schemas.microsoft.com/office/drawing/2016/11/main" r:id="rId4"/>
              </a:ext>
            </a:extLst>
          </a:blip>
          <a:stretch>
            <a:fillRect/>
          </a:stretch>
        </p:blipFill>
        <p:spPr>
          <a:xfrm>
            <a:off x="7123654" y="1291558"/>
            <a:ext cx="909478" cy="534987"/>
          </a:xfrm>
          <a:prstGeom prst="rect">
            <a:avLst/>
          </a:prstGeom>
        </p:spPr>
      </p:pic>
    </p:spTree>
    <p:extLst>
      <p:ext uri="{BB962C8B-B14F-4D97-AF65-F5344CB8AC3E}">
        <p14:creationId xmlns:p14="http://schemas.microsoft.com/office/powerpoint/2010/main" val="693583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6341-B7AF-964E-849E-2EAC4F345F6E}"/>
              </a:ext>
            </a:extLst>
          </p:cNvPr>
          <p:cNvSpPr>
            <a:spLocks noGrp="1"/>
          </p:cNvSpPr>
          <p:nvPr>
            <p:ph type="ctrTitle"/>
          </p:nvPr>
        </p:nvSpPr>
        <p:spPr/>
        <p:txBody>
          <a:bodyPr/>
          <a:lstStyle/>
          <a:p>
            <a:r>
              <a:rPr lang="en-US" dirty="0">
                <a:latin typeface="Herculanum" panose="02000505000000020004" pitchFamily="2" charset="77"/>
              </a:rPr>
              <a:t>Cultures of North America</a:t>
            </a:r>
          </a:p>
        </p:txBody>
      </p:sp>
      <p:sp>
        <p:nvSpPr>
          <p:cNvPr id="3" name="Subtitle 2">
            <a:extLst>
              <a:ext uri="{FF2B5EF4-FFF2-40B4-BE49-F238E27FC236}">
                <a16:creationId xmlns:a16="http://schemas.microsoft.com/office/drawing/2014/main" id="{A8DA1078-4540-484F-BE0E-D3E964F81B83}"/>
              </a:ext>
            </a:extLst>
          </p:cNvPr>
          <p:cNvSpPr>
            <a:spLocks noGrp="1"/>
          </p:cNvSpPr>
          <p:nvPr>
            <p:ph type="subTitle"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Focus Q: How did geography influence the development of cultures in North America?</a:t>
            </a:r>
          </a:p>
        </p:txBody>
      </p:sp>
      <p:pic>
        <p:nvPicPr>
          <p:cNvPr id="8" name="Picture 7">
            <a:extLst>
              <a:ext uri="{FF2B5EF4-FFF2-40B4-BE49-F238E27FC236}">
                <a16:creationId xmlns:a16="http://schemas.microsoft.com/office/drawing/2014/main" id="{4C453428-D27C-A749-99CC-F929FD88313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03420" y="458655"/>
            <a:ext cx="3185159" cy="1613814"/>
          </a:xfrm>
          <a:prstGeom prst="rect">
            <a:avLst/>
          </a:prstGeom>
        </p:spPr>
      </p:pic>
    </p:spTree>
    <p:extLst>
      <p:ext uri="{BB962C8B-B14F-4D97-AF65-F5344CB8AC3E}">
        <p14:creationId xmlns:p14="http://schemas.microsoft.com/office/powerpoint/2010/main" val="3913116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F985F-4FC8-AC4A-B121-DB90BCE744B1}"/>
              </a:ext>
            </a:extLst>
          </p:cNvPr>
          <p:cNvSpPr>
            <a:spLocks noGrp="1"/>
          </p:cNvSpPr>
          <p:nvPr>
            <p:ph type="title"/>
          </p:nvPr>
        </p:nvSpPr>
        <p:spPr/>
        <p:txBody>
          <a:bodyPr/>
          <a:lstStyle/>
          <a:p>
            <a:r>
              <a:rPr lang="en-US" dirty="0"/>
              <a:t>Cultures of north America</a:t>
            </a:r>
          </a:p>
        </p:txBody>
      </p:sp>
      <p:sp>
        <p:nvSpPr>
          <p:cNvPr id="3" name="Content Placeholder 2">
            <a:extLst>
              <a:ext uri="{FF2B5EF4-FFF2-40B4-BE49-F238E27FC236}">
                <a16:creationId xmlns:a16="http://schemas.microsoft.com/office/drawing/2014/main" id="{C6BF1F6C-7AC4-5C47-9811-4B5DBD06200B}"/>
              </a:ext>
            </a:extLst>
          </p:cNvPr>
          <p:cNvSpPr>
            <a:spLocks noGrp="1"/>
          </p:cNvSpPr>
          <p:nvPr>
            <p:ph idx="1"/>
          </p:nvPr>
        </p:nvSpPr>
        <p:spPr/>
        <p:txBody>
          <a:bodyPr>
            <a:normAutofit lnSpcReduction="10000"/>
          </a:bodyPr>
          <a:lstStyle/>
          <a:p>
            <a:pPr>
              <a:spcBef>
                <a:spcPts val="1200"/>
              </a:spcBef>
            </a:pPr>
            <a:r>
              <a:rPr lang="en-US" altLang="en-US" sz="2000" dirty="0">
                <a:latin typeface="Verdana" panose="020B0604030504040204" pitchFamily="34" charset="0"/>
                <a:ea typeface="Verdana" panose="020B0604030504040204" pitchFamily="34" charset="0"/>
                <a:cs typeface="Verdana" panose="020B0604030504040204" pitchFamily="34" charset="0"/>
              </a:rPr>
              <a:t>As groups of people started living together, they developed a unique </a:t>
            </a:r>
            <a:r>
              <a:rPr lang="en-US" alt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culture</a:t>
            </a:r>
            <a:r>
              <a:rPr lang="en-US" altLang="en-US" sz="2000" dirty="0">
                <a:latin typeface="Verdana" panose="020B0604030504040204" pitchFamily="34" charset="0"/>
                <a:ea typeface="Verdana" panose="020B0604030504040204" pitchFamily="34" charset="0"/>
                <a:cs typeface="Verdana" panose="020B0604030504040204" pitchFamily="34" charset="0"/>
              </a:rPr>
              <a:t>, or ways of living. (music, religion, art, stories and traditions.</a:t>
            </a:r>
          </a:p>
          <a:p>
            <a:pPr>
              <a:spcBef>
                <a:spcPts val="1200"/>
              </a:spcBef>
            </a:pPr>
            <a:r>
              <a:rPr lang="en-US" altLang="en-US" sz="2000" dirty="0">
                <a:latin typeface="Verdana" panose="020B0604030504040204" pitchFamily="34" charset="0"/>
                <a:ea typeface="Verdana" panose="020B0604030504040204" pitchFamily="34" charset="0"/>
                <a:cs typeface="Verdana" panose="020B0604030504040204" pitchFamily="34" charset="0"/>
              </a:rPr>
              <a:t>Throughout North America, people began developing different </a:t>
            </a:r>
            <a:r>
              <a:rPr lang="en-US" alt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culture areas </a:t>
            </a:r>
            <a:r>
              <a:rPr lang="en-US" altLang="en-US" sz="2000" dirty="0">
                <a:latin typeface="Verdana" panose="020B0604030504040204" pitchFamily="34" charset="0"/>
                <a:ea typeface="Verdana" panose="020B0604030504040204" pitchFamily="34" charset="0"/>
                <a:cs typeface="Verdana" panose="020B0604030504040204" pitchFamily="34" charset="0"/>
              </a:rPr>
              <a:t>that were influenced by the </a:t>
            </a:r>
            <a:r>
              <a:rPr lang="en-US" alt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geographical</a:t>
            </a:r>
            <a:r>
              <a:rPr lang="en-US" altLang="en-US" sz="2000" dirty="0">
                <a:latin typeface="Verdana" panose="020B0604030504040204" pitchFamily="34" charset="0"/>
                <a:ea typeface="Verdana" panose="020B0604030504040204" pitchFamily="34" charset="0"/>
                <a:cs typeface="Verdana" panose="020B0604030504040204" pitchFamily="34" charset="0"/>
              </a:rPr>
              <a:t> features around them.</a:t>
            </a:r>
          </a:p>
          <a:p>
            <a:r>
              <a:rPr lang="en-US" sz="2000" dirty="0">
                <a:latin typeface="Verdana" panose="020B0604030504040204" pitchFamily="34" charset="0"/>
                <a:ea typeface="Verdana" panose="020B0604030504040204" pitchFamily="34" charset="0"/>
                <a:cs typeface="Verdana" panose="020B0604030504040204" pitchFamily="34" charset="0"/>
              </a:rPr>
              <a:t>By A.D. 1500, when the first Europeans reached the Americas, the native Americans living in North America were a richly diverse group of people.</a:t>
            </a:r>
          </a:p>
        </p:txBody>
      </p:sp>
    </p:spTree>
    <p:extLst>
      <p:ext uri="{BB962C8B-B14F-4D97-AF65-F5344CB8AC3E}">
        <p14:creationId xmlns:p14="http://schemas.microsoft.com/office/powerpoint/2010/main" val="1850487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27C1-4FE8-9842-B0A9-242DE5B77CCE}"/>
              </a:ext>
            </a:extLst>
          </p:cNvPr>
          <p:cNvSpPr>
            <a:spLocks noGrp="1"/>
          </p:cNvSpPr>
          <p:nvPr>
            <p:ph type="title"/>
          </p:nvPr>
        </p:nvSpPr>
        <p:spPr>
          <a:xfrm>
            <a:off x="1316736" y="523613"/>
            <a:ext cx="6074664" cy="1188720"/>
          </a:xfrm>
        </p:spPr>
        <p:txBody>
          <a:bodyPr/>
          <a:lstStyle/>
          <a:p>
            <a:r>
              <a:rPr lang="en-US" dirty="0">
                <a:latin typeface="Herculanum" panose="02000505000000020004" pitchFamily="2" charset="77"/>
              </a:rPr>
              <a:t>Geography established different cultures</a:t>
            </a:r>
          </a:p>
        </p:txBody>
      </p:sp>
      <p:sp>
        <p:nvSpPr>
          <p:cNvPr id="3" name="Content Placeholder 2">
            <a:extLst>
              <a:ext uri="{FF2B5EF4-FFF2-40B4-BE49-F238E27FC236}">
                <a16:creationId xmlns:a16="http://schemas.microsoft.com/office/drawing/2014/main" id="{6C4C86EC-D47E-EA4C-AC18-324EF0F58C1A}"/>
              </a:ext>
            </a:extLst>
          </p:cNvPr>
          <p:cNvSpPr>
            <a:spLocks noGrp="1"/>
          </p:cNvSpPr>
          <p:nvPr>
            <p:ph idx="1"/>
          </p:nvPr>
        </p:nvSpPr>
        <p:spPr>
          <a:xfrm>
            <a:off x="1069086" y="2251388"/>
            <a:ext cx="6074664" cy="3101983"/>
          </a:xfrm>
        </p:spPr>
        <p:txBody>
          <a:bodyPr>
            <a:normAutofit lnSpcReduction="10000"/>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The </a:t>
            </a:r>
            <a:r>
              <a:rPr lang="en-US" alt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Mississippians</a:t>
            </a:r>
            <a:r>
              <a:rPr lang="en-US" altLang="en-US" sz="2000" dirty="0">
                <a:latin typeface="Verdana" panose="020B0604030504040204" pitchFamily="34" charset="0"/>
                <a:ea typeface="Verdana" panose="020B0604030504040204" pitchFamily="34" charset="0"/>
                <a:cs typeface="Verdana" panose="020B0604030504040204" pitchFamily="34" charset="0"/>
              </a:rPr>
              <a:t> of the Mississippi River Valley were very religious and built large </a:t>
            </a:r>
            <a:r>
              <a:rPr lang="en-US" alt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mounds</a:t>
            </a:r>
            <a:r>
              <a:rPr lang="en-US" altLang="en-US" sz="2000" dirty="0">
                <a:latin typeface="Verdana" panose="020B0604030504040204" pitchFamily="34" charset="0"/>
                <a:ea typeface="Verdana" panose="020B0604030504040204" pitchFamily="34" charset="0"/>
                <a:cs typeface="Verdana" panose="020B0604030504040204" pitchFamily="34" charset="0"/>
              </a:rPr>
              <a:t> for their burial sites. They formed the first cities of North America.</a:t>
            </a:r>
          </a:p>
          <a:p>
            <a:r>
              <a:rPr lang="en-US" altLang="en-US" sz="2000" dirty="0">
                <a:latin typeface="Verdana" panose="020B0604030504040204" pitchFamily="34" charset="0"/>
                <a:ea typeface="Verdana" panose="020B0604030504040204" pitchFamily="34" charset="0"/>
                <a:cs typeface="Verdana" panose="020B0604030504040204" pitchFamily="34" charset="0"/>
              </a:rPr>
              <a:t>The Anasazi of the Southwest portion of the United States lived in the cliffs and made pottery from the clay. </a:t>
            </a:r>
          </a:p>
          <a:p>
            <a:r>
              <a:rPr lang="en-US" altLang="en-US" sz="2000" dirty="0">
                <a:latin typeface="Verdana" panose="020B0604030504040204" pitchFamily="34" charset="0"/>
                <a:ea typeface="Verdana" panose="020B0604030504040204" pitchFamily="34" charset="0"/>
                <a:cs typeface="Verdana" panose="020B0604030504040204" pitchFamily="34" charset="0"/>
              </a:rPr>
              <a:t>The Hohokam of the Southwest became farmers and traded with the coastal people of the California Coast.</a:t>
            </a:r>
          </a:p>
          <a:p>
            <a:endParaRPr lang="en-US" dirty="0"/>
          </a:p>
        </p:txBody>
      </p:sp>
      <p:pic>
        <p:nvPicPr>
          <p:cNvPr id="4" name="Picture 3">
            <a:extLst>
              <a:ext uri="{FF2B5EF4-FFF2-40B4-BE49-F238E27FC236}">
                <a16:creationId xmlns:a16="http://schemas.microsoft.com/office/drawing/2014/main" id="{FCEB4A2D-DA6F-774F-A158-971E4A5F838C}"/>
              </a:ext>
            </a:extLst>
          </p:cNvPr>
          <p:cNvPicPr>
            <a:picLocks noChangeAspect="1"/>
          </p:cNvPicPr>
          <p:nvPr/>
        </p:nvPicPr>
        <p:blipFill rotWithShape="1">
          <a:blip r:embed="rId2"/>
          <a:srcRect l="19489" t="11690" r="-1" b="16922"/>
          <a:stretch/>
        </p:blipFill>
        <p:spPr>
          <a:xfrm>
            <a:off x="7391400" y="2632207"/>
            <a:ext cx="4417564" cy="2340346"/>
          </a:xfrm>
          <a:prstGeom prst="rect">
            <a:avLst/>
          </a:prstGeom>
        </p:spPr>
      </p:pic>
    </p:spTree>
    <p:extLst>
      <p:ext uri="{BB962C8B-B14F-4D97-AF65-F5344CB8AC3E}">
        <p14:creationId xmlns:p14="http://schemas.microsoft.com/office/powerpoint/2010/main" val="3420504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ultures_Map.jpg">
            <a:extLst>
              <a:ext uri="{FF2B5EF4-FFF2-40B4-BE49-F238E27FC236}">
                <a16:creationId xmlns:a16="http://schemas.microsoft.com/office/drawing/2014/main" id="{684D5059-C13A-BB41-9D58-EE1B82DB24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prstGeom prst="rect">
            <a:avLst/>
          </a:prstGeom>
        </p:spPr>
      </p:pic>
    </p:spTree>
    <p:extLst>
      <p:ext uri="{BB962C8B-B14F-4D97-AF65-F5344CB8AC3E}">
        <p14:creationId xmlns:p14="http://schemas.microsoft.com/office/powerpoint/2010/main" val="1948100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8BCB-A188-C84B-B20E-4E3BBDA96EE8}"/>
              </a:ext>
            </a:extLst>
          </p:cNvPr>
          <p:cNvSpPr>
            <a:spLocks noGrp="1"/>
          </p:cNvSpPr>
          <p:nvPr>
            <p:ph type="title"/>
          </p:nvPr>
        </p:nvSpPr>
        <p:spPr>
          <a:xfrm>
            <a:off x="1240122" y="850392"/>
            <a:ext cx="7729728" cy="1188720"/>
          </a:xfrm>
        </p:spPr>
        <p:txBody>
          <a:bodyPr/>
          <a:lstStyle/>
          <a:p>
            <a:r>
              <a:rPr lang="en-US" dirty="0">
                <a:latin typeface="Herculanum" panose="02000505000000020004" pitchFamily="2" charset="77"/>
              </a:rPr>
              <a:t>Native American culture</a:t>
            </a:r>
          </a:p>
        </p:txBody>
      </p:sp>
      <p:sp>
        <p:nvSpPr>
          <p:cNvPr id="3" name="Content Placeholder 2">
            <a:extLst>
              <a:ext uri="{FF2B5EF4-FFF2-40B4-BE49-F238E27FC236}">
                <a16:creationId xmlns:a16="http://schemas.microsoft.com/office/drawing/2014/main" id="{BDF1266F-CB0F-904F-9581-03D4ABA71732}"/>
              </a:ext>
            </a:extLst>
          </p:cNvPr>
          <p:cNvSpPr>
            <a:spLocks noGrp="1"/>
          </p:cNvSpPr>
          <p:nvPr>
            <p:ph idx="1"/>
          </p:nvPr>
        </p:nvSpPr>
        <p:spPr>
          <a:xfrm>
            <a:off x="1351722" y="2637183"/>
            <a:ext cx="7506528" cy="3829878"/>
          </a:xfrm>
        </p:spPr>
        <p:txBody>
          <a:bodyPr>
            <a:normAutofit/>
          </a:bodyPr>
          <a:lstStyle/>
          <a:p>
            <a:pPr lvl="1"/>
            <a:r>
              <a:rPr lang="en-US" sz="2000" dirty="0">
                <a:latin typeface="Verdana" panose="020B0604030504040204" pitchFamily="34" charset="0"/>
                <a:ea typeface="Verdana" panose="020B0604030504040204" pitchFamily="34" charset="0"/>
                <a:cs typeface="Verdana" panose="020B0604030504040204" pitchFamily="34" charset="0"/>
              </a:rPr>
              <a:t>Agriculture allowed civilizations to develop.</a:t>
            </a:r>
          </a:p>
          <a:p>
            <a:pPr lvl="1"/>
            <a:r>
              <a:rPr lang="en-US" sz="2000" dirty="0">
                <a:latin typeface="Verdana" panose="020B0604030504040204" pitchFamily="34" charset="0"/>
                <a:ea typeface="Verdana" panose="020B0604030504040204" pitchFamily="34" charset="0"/>
                <a:cs typeface="Verdana" panose="020B0604030504040204" pitchFamily="34" charset="0"/>
              </a:rPr>
              <a:t>Connection with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nature</a:t>
            </a:r>
            <a:r>
              <a:rPr lang="en-US" sz="2000" dirty="0">
                <a:latin typeface="Verdana" panose="020B0604030504040204" pitchFamily="34" charset="0"/>
                <a:ea typeface="Verdana" panose="020B0604030504040204" pitchFamily="34" charset="0"/>
                <a:cs typeface="Verdana" panose="020B0604030504040204" pitchFamily="34" charset="0"/>
              </a:rPr>
              <a:t>; believed spirits dwelled in nature</a:t>
            </a:r>
          </a:p>
          <a:p>
            <a:pPr lvl="1"/>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Traditions</a:t>
            </a:r>
            <a:r>
              <a:rPr lang="en-US" sz="2000" dirty="0">
                <a:latin typeface="Verdana" panose="020B0604030504040204" pitchFamily="34" charset="0"/>
                <a:ea typeface="Verdana" panose="020B0604030504040204" pitchFamily="34" charset="0"/>
                <a:cs typeface="Verdana" panose="020B0604030504040204" pitchFamily="34" charset="0"/>
              </a:rPr>
              <a:t> reflected their beliefs of these spirits.</a:t>
            </a:r>
          </a:p>
          <a:p>
            <a:pPr lvl="1"/>
            <a:r>
              <a:rPr lang="en-US" sz="2000" dirty="0">
                <a:latin typeface="Verdana" panose="020B0604030504040204" pitchFamily="34" charset="0"/>
                <a:ea typeface="Verdana" panose="020B0604030504040204" pitchFamily="34" charset="0"/>
                <a:cs typeface="Verdana" panose="020B0604030504040204" pitchFamily="34" charset="0"/>
              </a:rPr>
              <a:t>Passed down traditions through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storytelling</a:t>
            </a:r>
          </a:p>
          <a:p>
            <a:pPr lvl="1"/>
            <a:r>
              <a:rPr lang="en-US" altLang="en-US" sz="2000" dirty="0">
                <a:latin typeface="Verdana" panose="020B0604030504040204" pitchFamily="34" charset="0"/>
                <a:ea typeface="Verdana" panose="020B0604030504040204" pitchFamily="34" charset="0"/>
                <a:cs typeface="Verdana" panose="020B0604030504040204" pitchFamily="34" charset="0"/>
              </a:rPr>
              <a:t>Cultures were influenced by various </a:t>
            </a:r>
            <a:r>
              <a:rPr lang="en-US" alt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climates</a:t>
            </a:r>
            <a:r>
              <a:rPr lang="en-US" altLang="en-US" sz="2000" dirty="0">
                <a:latin typeface="Verdana" panose="020B0604030504040204" pitchFamily="34" charset="0"/>
                <a:ea typeface="Verdana" panose="020B0604030504040204" pitchFamily="34" charset="0"/>
                <a:cs typeface="Verdana" panose="020B0604030504040204" pitchFamily="34" charset="0"/>
              </a:rPr>
              <a:t> and living conditions across North America.</a:t>
            </a:r>
            <a:endParaRPr lang="en-US" sz="2000" dirty="0">
              <a:latin typeface="Verdana" panose="020B0604030504040204" pitchFamily="34" charset="0"/>
              <a:ea typeface="Verdana" panose="020B0604030504040204" pitchFamily="34" charset="0"/>
              <a:cs typeface="Verdana" panose="020B0604030504040204" pitchFamily="34" charset="0"/>
            </a:endParaRPr>
          </a:p>
          <a:p>
            <a:pPr lvl="1"/>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lvl="2"/>
            <a:endParaRPr lang="en-US" sz="1800" dirty="0"/>
          </a:p>
        </p:txBody>
      </p:sp>
      <p:pic>
        <p:nvPicPr>
          <p:cNvPr id="4" name="Picture 3">
            <a:extLst>
              <a:ext uri="{FF2B5EF4-FFF2-40B4-BE49-F238E27FC236}">
                <a16:creationId xmlns:a16="http://schemas.microsoft.com/office/drawing/2014/main" id="{CB067CBD-5695-FB48-866C-7BC5CB80C566}"/>
              </a:ext>
            </a:extLst>
          </p:cNvPr>
          <p:cNvPicPr>
            <a:picLocks noChangeAspect="1"/>
          </p:cNvPicPr>
          <p:nvPr/>
        </p:nvPicPr>
        <p:blipFill>
          <a:blip r:embed="rId3"/>
          <a:stretch>
            <a:fillRect/>
          </a:stretch>
        </p:blipFill>
        <p:spPr>
          <a:xfrm>
            <a:off x="10813774" y="3429000"/>
            <a:ext cx="1337038" cy="1823234"/>
          </a:xfrm>
          <a:prstGeom prst="rect">
            <a:avLst/>
          </a:prstGeom>
        </p:spPr>
      </p:pic>
    </p:spTree>
    <p:extLst>
      <p:ext uri="{BB962C8B-B14F-4D97-AF65-F5344CB8AC3E}">
        <p14:creationId xmlns:p14="http://schemas.microsoft.com/office/powerpoint/2010/main" val="3821888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Native_American_Huron_proverb.jpg">
            <a:extLst>
              <a:ext uri="{FF2B5EF4-FFF2-40B4-BE49-F238E27FC236}">
                <a16:creationId xmlns:a16="http://schemas.microsoft.com/office/drawing/2014/main" id="{A69BA782-F35F-A74C-9826-B68D2F0094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85800" y="476250"/>
            <a:ext cx="5410200" cy="5410200"/>
          </a:xfrm>
          <a:prstGeom prst="rect">
            <a:avLst/>
          </a:prstGeom>
        </p:spPr>
      </p:pic>
      <p:pic>
        <p:nvPicPr>
          <p:cNvPr id="3" name="Picture 3" descr="Native American Saying.jpg">
            <a:extLst>
              <a:ext uri="{FF2B5EF4-FFF2-40B4-BE49-F238E27FC236}">
                <a16:creationId xmlns:a16="http://schemas.microsoft.com/office/drawing/2014/main" id="{26052613-EA95-7B40-990C-CE98B22BBC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2" y="176519"/>
            <a:ext cx="4533898" cy="65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063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32F40-55E9-274D-9BF4-AFA12EF29E75}"/>
              </a:ext>
            </a:extLst>
          </p:cNvPr>
          <p:cNvSpPr>
            <a:spLocks noGrp="1"/>
          </p:cNvSpPr>
          <p:nvPr>
            <p:ph type="title"/>
          </p:nvPr>
        </p:nvSpPr>
        <p:spPr>
          <a:xfrm>
            <a:off x="897636" y="523613"/>
            <a:ext cx="3655314" cy="1188720"/>
          </a:xfrm>
        </p:spPr>
        <p:txBody>
          <a:bodyPr/>
          <a:lstStyle/>
          <a:p>
            <a:r>
              <a:rPr lang="en-US" dirty="0"/>
              <a:t>Far North</a:t>
            </a:r>
          </a:p>
        </p:txBody>
      </p:sp>
      <p:sp>
        <p:nvSpPr>
          <p:cNvPr id="3" name="Content Placeholder 2">
            <a:extLst>
              <a:ext uri="{FF2B5EF4-FFF2-40B4-BE49-F238E27FC236}">
                <a16:creationId xmlns:a16="http://schemas.microsoft.com/office/drawing/2014/main" id="{1F94B028-AD61-9949-8F09-B20BC04D6A46}"/>
              </a:ext>
            </a:extLst>
          </p:cNvPr>
          <p:cNvSpPr>
            <a:spLocks noGrp="1"/>
          </p:cNvSpPr>
          <p:nvPr>
            <p:ph idx="1"/>
          </p:nvPr>
        </p:nvSpPr>
        <p:spPr>
          <a:xfrm>
            <a:off x="897636" y="2466594"/>
            <a:ext cx="4969764" cy="3101983"/>
          </a:xfrm>
        </p:spPr>
        <p:txBody>
          <a:bodyPr>
            <a:normAutofit/>
          </a:bodyPr>
          <a:lstStyle/>
          <a:p>
            <a:r>
              <a:rPr lang="en-US" sz="2800" u="sng" dirty="0">
                <a:solidFill>
                  <a:srgbClr val="FF0000"/>
                </a:solidFill>
                <a:latin typeface="Verdana" panose="020B0604030504040204" pitchFamily="34" charset="0"/>
                <a:ea typeface="Verdana" panose="020B0604030504040204" pitchFamily="34" charset="0"/>
                <a:cs typeface="Verdana" panose="020B0604030504040204" pitchFamily="34" charset="0"/>
              </a:rPr>
              <a:t>Arctic</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 region</a:t>
            </a:r>
          </a:p>
          <a:p>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Hunted marine mammals, fish and caribou for survival</a:t>
            </a:r>
          </a:p>
          <a:p>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Built </a:t>
            </a:r>
            <a:r>
              <a:rPr lang="en-US" sz="2800" u="sng" dirty="0">
                <a:solidFill>
                  <a:srgbClr val="FF0000"/>
                </a:solidFill>
                <a:latin typeface="Verdana" panose="020B0604030504040204" pitchFamily="34" charset="0"/>
                <a:ea typeface="Verdana" panose="020B0604030504040204" pitchFamily="34" charset="0"/>
                <a:cs typeface="Verdana" panose="020B0604030504040204" pitchFamily="34" charset="0"/>
              </a:rPr>
              <a:t>kayaks</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 small boats made from skins</a:t>
            </a:r>
          </a:p>
          <a:p>
            <a:endParaRPr lang="en-US" dirty="0"/>
          </a:p>
        </p:txBody>
      </p:sp>
      <p:pic>
        <p:nvPicPr>
          <p:cNvPr id="4" name="Picture 3" descr="inuit kayak.jpg">
            <a:extLst>
              <a:ext uri="{FF2B5EF4-FFF2-40B4-BE49-F238E27FC236}">
                <a16:creationId xmlns:a16="http://schemas.microsoft.com/office/drawing/2014/main" id="{E936B940-2057-534D-9ADB-C3183763F0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0652" y="888619"/>
            <a:ext cx="48768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nuit.gif">
            <a:extLst>
              <a:ext uri="{FF2B5EF4-FFF2-40B4-BE49-F238E27FC236}">
                <a16:creationId xmlns:a16="http://schemas.microsoft.com/office/drawing/2014/main" id="{5A6E57DB-744C-C749-9090-47217FA266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9696" y="2867398"/>
            <a:ext cx="2180104" cy="310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83CDE30-D801-0841-BB8B-1AB7E082685B}"/>
              </a:ext>
            </a:extLst>
          </p:cNvPr>
          <p:cNvPicPr>
            <a:picLocks noChangeAspect="1"/>
          </p:cNvPicPr>
          <p:nvPr/>
        </p:nvPicPr>
        <p:blipFill>
          <a:blip r:embed="rId4"/>
          <a:stretch>
            <a:fillRect/>
          </a:stretch>
        </p:blipFill>
        <p:spPr>
          <a:xfrm>
            <a:off x="4334433" y="5384990"/>
            <a:ext cx="3065933" cy="1168781"/>
          </a:xfrm>
          <a:prstGeom prst="rect">
            <a:avLst/>
          </a:prstGeom>
        </p:spPr>
      </p:pic>
    </p:spTree>
    <p:extLst>
      <p:ext uri="{BB962C8B-B14F-4D97-AF65-F5344CB8AC3E}">
        <p14:creationId xmlns:p14="http://schemas.microsoft.com/office/powerpoint/2010/main" val="2241162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3F6C6-3CA6-614A-AB9B-7C0670A05999}"/>
              </a:ext>
            </a:extLst>
          </p:cNvPr>
          <p:cNvSpPr>
            <a:spLocks noGrp="1"/>
          </p:cNvSpPr>
          <p:nvPr>
            <p:ph type="ctrTitle"/>
          </p:nvPr>
        </p:nvSpPr>
        <p:spPr/>
        <p:txBody>
          <a:bodyPr/>
          <a:lstStyle/>
          <a:p>
            <a:r>
              <a:rPr lang="en-US" dirty="0">
                <a:latin typeface="Herculanum" panose="02000505000000020004" pitchFamily="2" charset="77"/>
              </a:rPr>
              <a:t>The earliest Americans</a:t>
            </a:r>
          </a:p>
        </p:txBody>
      </p:sp>
      <p:sp>
        <p:nvSpPr>
          <p:cNvPr id="3" name="Subtitle 2">
            <a:extLst>
              <a:ext uri="{FF2B5EF4-FFF2-40B4-BE49-F238E27FC236}">
                <a16:creationId xmlns:a16="http://schemas.microsoft.com/office/drawing/2014/main" id="{325EFF84-7943-0146-A2FF-5BA90D2B4A1B}"/>
              </a:ext>
            </a:extLst>
          </p:cNvPr>
          <p:cNvSpPr>
            <a:spLocks noGrp="1"/>
          </p:cNvSpPr>
          <p:nvPr>
            <p:ph type="subTitle" idx="1"/>
          </p:nvPr>
        </p:nvSpPr>
        <p:spPr/>
        <p:txBody>
          <a:bodyPr/>
          <a:lstStyle/>
          <a:p>
            <a:r>
              <a:rPr lang="en-US" dirty="0"/>
              <a:t>Focus question: How did early civilizations develop in the Americas?</a:t>
            </a:r>
          </a:p>
          <a:p>
            <a:endParaRPr lang="en-US" dirty="0">
              <a:latin typeface="Herculanum" panose="02000505000000020004" pitchFamily="2" charset="77"/>
            </a:endParaRPr>
          </a:p>
        </p:txBody>
      </p:sp>
    </p:spTree>
    <p:extLst>
      <p:ext uri="{BB962C8B-B14F-4D97-AF65-F5344CB8AC3E}">
        <p14:creationId xmlns:p14="http://schemas.microsoft.com/office/powerpoint/2010/main" val="2608274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37A9A-1C72-B544-AE2E-27DE26283ADC}"/>
              </a:ext>
            </a:extLst>
          </p:cNvPr>
          <p:cNvSpPr>
            <a:spLocks noGrp="1"/>
          </p:cNvSpPr>
          <p:nvPr>
            <p:ph type="title"/>
          </p:nvPr>
        </p:nvSpPr>
        <p:spPr>
          <a:xfrm>
            <a:off x="1240536" y="736092"/>
            <a:ext cx="4855464" cy="1188720"/>
          </a:xfrm>
        </p:spPr>
        <p:txBody>
          <a:bodyPr/>
          <a:lstStyle/>
          <a:p>
            <a:r>
              <a:rPr lang="en-US" dirty="0"/>
              <a:t>Northwest</a:t>
            </a:r>
          </a:p>
        </p:txBody>
      </p:sp>
      <p:sp>
        <p:nvSpPr>
          <p:cNvPr id="3" name="Content Placeholder 2">
            <a:extLst>
              <a:ext uri="{FF2B5EF4-FFF2-40B4-BE49-F238E27FC236}">
                <a16:creationId xmlns:a16="http://schemas.microsoft.com/office/drawing/2014/main" id="{2D6DE8F0-B041-1749-805E-48C1440CC611}"/>
              </a:ext>
            </a:extLst>
          </p:cNvPr>
          <p:cNvSpPr>
            <a:spLocks noGrp="1"/>
          </p:cNvSpPr>
          <p:nvPr>
            <p:ph idx="1"/>
          </p:nvPr>
        </p:nvSpPr>
        <p:spPr>
          <a:xfrm>
            <a:off x="876300" y="2371344"/>
            <a:ext cx="4591050" cy="4048506"/>
          </a:xfrm>
        </p:spPr>
        <p:txBody>
          <a:bodyPr>
            <a:normAutofit lnSpcReduction="10000"/>
          </a:bodyPr>
          <a:lstStyle/>
          <a:p>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Abundance</a:t>
            </a:r>
            <a:r>
              <a:rPr lang="en-US" sz="2400" dirty="0">
                <a:latin typeface="Verdana" panose="020B0604030504040204" pitchFamily="34" charset="0"/>
                <a:ea typeface="Verdana" panose="020B0604030504040204" pitchFamily="34" charset="0"/>
                <a:cs typeface="Verdana" panose="020B0604030504040204" pitchFamily="34" charset="0"/>
              </a:rPr>
              <a:t> of food – salmon, deer, roots, berries</a:t>
            </a:r>
          </a:p>
          <a:p>
            <a:r>
              <a:rPr lang="en-US" sz="2400" dirty="0">
                <a:latin typeface="Verdana" panose="020B0604030504040204" pitchFamily="34" charset="0"/>
                <a:ea typeface="Verdana" panose="020B0604030504040204" pitchFamily="34" charset="0"/>
                <a:cs typeface="Verdana" panose="020B0604030504040204" pitchFamily="34" charset="0"/>
              </a:rPr>
              <a:t>Practiced a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potlatch</a:t>
            </a:r>
            <a:r>
              <a:rPr lang="en-US" sz="2400" dirty="0">
                <a:latin typeface="Verdana" panose="020B0604030504040204" pitchFamily="34" charset="0"/>
                <a:ea typeface="Verdana" panose="020B0604030504040204" pitchFamily="34" charset="0"/>
                <a:cs typeface="Verdana" panose="020B0604030504040204" pitchFamily="34" charset="0"/>
              </a:rPr>
              <a:t>, a ceremony at which hosts showered their guests with gifts such as cloth, furs, baskets, and canoes.</a:t>
            </a:r>
          </a:p>
          <a:p>
            <a:r>
              <a:rPr lang="en-US" sz="2400" dirty="0">
                <a:latin typeface="Verdana" panose="020B0604030504040204" pitchFamily="34" charset="0"/>
                <a:ea typeface="Verdana" panose="020B0604030504040204" pitchFamily="34" charset="0"/>
                <a:cs typeface="Verdana" panose="020B0604030504040204" pitchFamily="34" charset="0"/>
              </a:rPr>
              <a:t>A family’s status was judged by how much wealth it could give away.</a:t>
            </a:r>
          </a:p>
          <a:p>
            <a:endParaRPr lang="en-US" dirty="0"/>
          </a:p>
        </p:txBody>
      </p:sp>
      <p:pic>
        <p:nvPicPr>
          <p:cNvPr id="4" name="Picture 3" descr="totem pole1.jpg">
            <a:extLst>
              <a:ext uri="{FF2B5EF4-FFF2-40B4-BE49-F238E27FC236}">
                <a16:creationId xmlns:a16="http://schemas.microsoft.com/office/drawing/2014/main" id="{86032619-D3BA-E940-A4A9-75C83CB10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43652" y="2371344"/>
            <a:ext cx="3313130" cy="421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461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7678-2BAF-AF4C-88A9-B8F82E3A126A}"/>
              </a:ext>
            </a:extLst>
          </p:cNvPr>
          <p:cNvSpPr>
            <a:spLocks noGrp="1"/>
          </p:cNvSpPr>
          <p:nvPr>
            <p:ph type="title"/>
          </p:nvPr>
        </p:nvSpPr>
        <p:spPr>
          <a:xfrm>
            <a:off x="4496943" y="926592"/>
            <a:ext cx="3198114" cy="1188720"/>
          </a:xfrm>
        </p:spPr>
        <p:txBody>
          <a:bodyPr/>
          <a:lstStyle/>
          <a:p>
            <a:r>
              <a:rPr lang="en-US" dirty="0"/>
              <a:t>Far West</a:t>
            </a:r>
          </a:p>
        </p:txBody>
      </p:sp>
      <p:sp>
        <p:nvSpPr>
          <p:cNvPr id="3" name="Content Placeholder 2">
            <a:extLst>
              <a:ext uri="{FF2B5EF4-FFF2-40B4-BE49-F238E27FC236}">
                <a16:creationId xmlns:a16="http://schemas.microsoft.com/office/drawing/2014/main" id="{5E5C7CB8-2791-CD43-AAA6-DA6B66D00059}"/>
              </a:ext>
            </a:extLst>
          </p:cNvPr>
          <p:cNvSpPr>
            <a:spLocks noGrp="1"/>
          </p:cNvSpPr>
          <p:nvPr>
            <p:ph idx="1"/>
          </p:nvPr>
        </p:nvSpPr>
        <p:spPr>
          <a:xfrm>
            <a:off x="2231136" y="2638044"/>
            <a:ext cx="8208264" cy="3101983"/>
          </a:xfrm>
        </p:spPr>
        <p:txBody>
          <a:bodyPr/>
          <a:lstStyle/>
          <a:p>
            <a:r>
              <a:rPr lang="en-US" altLang="en-US" sz="2400" dirty="0">
                <a:latin typeface="Verdana" panose="020B0604030504040204" pitchFamily="34" charset="0"/>
                <a:ea typeface="Verdana" panose="020B0604030504040204" pitchFamily="34" charset="0"/>
                <a:cs typeface="Verdana" panose="020B0604030504040204" pitchFamily="34" charset="0"/>
              </a:rPr>
              <a:t>In the Far West winters were cold in the forest and grasslands, but further south conditions changed to </a:t>
            </a:r>
            <a:r>
              <a:rPr lang="en-US" alt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desert</a:t>
            </a:r>
            <a:r>
              <a:rPr lang="en-US" altLang="en-US" sz="2400" dirty="0">
                <a:latin typeface="Verdana" panose="020B0604030504040204" pitchFamily="34" charset="0"/>
                <a:ea typeface="Verdana" panose="020B0604030504040204" pitchFamily="34" charset="0"/>
                <a:cs typeface="Verdana" panose="020B0604030504040204" pitchFamily="34" charset="0"/>
              </a:rPr>
              <a:t> like atmosphere.</a:t>
            </a:r>
          </a:p>
          <a:p>
            <a:endParaRPr lang="en-US" dirty="0"/>
          </a:p>
        </p:txBody>
      </p:sp>
      <p:pic>
        <p:nvPicPr>
          <p:cNvPr id="4" name="Picture 3" descr="far west.jpg">
            <a:extLst>
              <a:ext uri="{FF2B5EF4-FFF2-40B4-BE49-F238E27FC236}">
                <a16:creationId xmlns:a16="http://schemas.microsoft.com/office/drawing/2014/main" id="{555CEF3D-1F9D-6F47-9F91-CBEDE51B6B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9170" y="4038600"/>
            <a:ext cx="259366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717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A38D-5D73-E947-8214-280EC4E6317D}"/>
              </a:ext>
            </a:extLst>
          </p:cNvPr>
          <p:cNvSpPr>
            <a:spLocks noGrp="1"/>
          </p:cNvSpPr>
          <p:nvPr>
            <p:ph type="title"/>
          </p:nvPr>
        </p:nvSpPr>
        <p:spPr>
          <a:xfrm>
            <a:off x="1602486" y="964692"/>
            <a:ext cx="4779264" cy="1188720"/>
          </a:xfrm>
        </p:spPr>
        <p:txBody>
          <a:bodyPr/>
          <a:lstStyle/>
          <a:p>
            <a:r>
              <a:rPr lang="en-US" dirty="0"/>
              <a:t>Southwest</a:t>
            </a:r>
          </a:p>
        </p:txBody>
      </p:sp>
      <p:sp>
        <p:nvSpPr>
          <p:cNvPr id="3" name="Content Placeholder 2">
            <a:extLst>
              <a:ext uri="{FF2B5EF4-FFF2-40B4-BE49-F238E27FC236}">
                <a16:creationId xmlns:a16="http://schemas.microsoft.com/office/drawing/2014/main" id="{D2A2DFDB-F595-7D44-AAA3-A6E5D6C376AF}"/>
              </a:ext>
            </a:extLst>
          </p:cNvPr>
          <p:cNvSpPr>
            <a:spLocks noGrp="1"/>
          </p:cNvSpPr>
          <p:nvPr>
            <p:ph idx="1"/>
          </p:nvPr>
        </p:nvSpPr>
        <p:spPr>
          <a:xfrm>
            <a:off x="1602486" y="2791325"/>
            <a:ext cx="4779264" cy="3101983"/>
          </a:xfrm>
        </p:spPr>
        <p:txBody>
          <a:bodyPr>
            <a:normAutofit fontScale="85000" lnSpcReduction="10000"/>
          </a:bodyPr>
          <a:lstStyle/>
          <a:p>
            <a:r>
              <a:rPr lang="en-US" sz="2800" dirty="0">
                <a:latin typeface="Verdana" panose="020B0604030504040204" pitchFamily="34" charset="0"/>
                <a:ea typeface="Verdana" panose="020B0604030504040204" pitchFamily="34" charset="0"/>
                <a:cs typeface="Verdana" panose="020B0604030504040204" pitchFamily="34" charset="0"/>
              </a:rPr>
              <a:t>Pueblo people built large apartment homes made of </a:t>
            </a:r>
            <a:r>
              <a:rPr lang="en-US" sz="2800" u="sng" dirty="0">
                <a:solidFill>
                  <a:srgbClr val="FF0000"/>
                </a:solidFill>
                <a:latin typeface="Verdana" panose="020B0604030504040204" pitchFamily="34" charset="0"/>
                <a:ea typeface="Verdana" panose="020B0604030504040204" pitchFamily="34" charset="0"/>
                <a:cs typeface="Verdana" panose="020B0604030504040204" pitchFamily="34" charset="0"/>
              </a:rPr>
              <a:t>adobe</a:t>
            </a:r>
            <a:r>
              <a:rPr lang="en-US" sz="2800" dirty="0">
                <a:latin typeface="Verdana" panose="020B0604030504040204" pitchFamily="34" charset="0"/>
                <a:ea typeface="Verdana" panose="020B0604030504040204" pitchFamily="34" charset="0"/>
                <a:cs typeface="Verdana" panose="020B0604030504040204" pitchFamily="34" charset="0"/>
              </a:rPr>
              <a:t>, or sun-dried brick.</a:t>
            </a:r>
          </a:p>
          <a:p>
            <a:r>
              <a:rPr lang="en-US" sz="2800" dirty="0">
                <a:latin typeface="Verdana" panose="020B0604030504040204" pitchFamily="34" charset="0"/>
                <a:ea typeface="Verdana" panose="020B0604030504040204" pitchFamily="34" charset="0"/>
                <a:cs typeface="Verdana" panose="020B0604030504040204" pitchFamily="34" charset="0"/>
              </a:rPr>
              <a:t>Had stable towns that lasted for hundreds of years</a:t>
            </a:r>
          </a:p>
          <a:p>
            <a:r>
              <a:rPr lang="en-US" sz="2800" dirty="0">
                <a:latin typeface="Verdana" panose="020B0604030504040204" pitchFamily="34" charset="0"/>
                <a:ea typeface="Verdana" panose="020B0604030504040204" pitchFamily="34" charset="0"/>
                <a:cs typeface="Verdana" panose="020B0604030504040204" pitchFamily="34" charset="0"/>
              </a:rPr>
              <a:t>Learned how to collect and store rain for dry times</a:t>
            </a:r>
          </a:p>
        </p:txBody>
      </p:sp>
      <p:pic>
        <p:nvPicPr>
          <p:cNvPr id="4" name="Picture 4" descr="pueblo.jpg">
            <a:extLst>
              <a:ext uri="{FF2B5EF4-FFF2-40B4-BE49-F238E27FC236}">
                <a16:creationId xmlns:a16="http://schemas.microsoft.com/office/drawing/2014/main" id="{55AC7FDC-3FAA-F448-B9E9-07FFDA0E14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667512"/>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395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804F-BE9C-7946-960F-1A37F15D9757}"/>
              </a:ext>
            </a:extLst>
          </p:cNvPr>
          <p:cNvSpPr>
            <a:spLocks noGrp="1"/>
          </p:cNvSpPr>
          <p:nvPr>
            <p:ph type="title"/>
          </p:nvPr>
        </p:nvSpPr>
        <p:spPr>
          <a:xfrm>
            <a:off x="1507236" y="964692"/>
            <a:ext cx="3864864" cy="1188720"/>
          </a:xfrm>
        </p:spPr>
        <p:txBody>
          <a:bodyPr/>
          <a:lstStyle/>
          <a:p>
            <a:r>
              <a:rPr lang="en-US" dirty="0"/>
              <a:t>Great plains</a:t>
            </a:r>
          </a:p>
        </p:txBody>
      </p:sp>
      <p:sp>
        <p:nvSpPr>
          <p:cNvPr id="3" name="Content Placeholder 2">
            <a:extLst>
              <a:ext uri="{FF2B5EF4-FFF2-40B4-BE49-F238E27FC236}">
                <a16:creationId xmlns:a16="http://schemas.microsoft.com/office/drawing/2014/main" id="{64FE1E6C-8233-1543-A7E7-81CE2EBED4AC}"/>
              </a:ext>
            </a:extLst>
          </p:cNvPr>
          <p:cNvSpPr>
            <a:spLocks noGrp="1"/>
          </p:cNvSpPr>
          <p:nvPr>
            <p:ph idx="1"/>
          </p:nvPr>
        </p:nvSpPr>
        <p:spPr>
          <a:xfrm>
            <a:off x="1126236" y="2791325"/>
            <a:ext cx="5617464" cy="3101983"/>
          </a:xfrm>
        </p:spPr>
        <p:txBody>
          <a:bodyPr>
            <a:normAutofit/>
          </a:bodyPr>
          <a:lstStyle/>
          <a:p>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Dry, treeless land in the west, but covered in grass and had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fertile</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river valleys</a:t>
            </a:r>
          </a:p>
          <a:p>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Built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tepees</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made of animal skin</a:t>
            </a:r>
          </a:p>
          <a:p>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Hunted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buffalo</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to use for food, shelter, and tools.</a:t>
            </a:r>
            <a:endParaRPr lang="en-US" dirty="0"/>
          </a:p>
        </p:txBody>
      </p:sp>
      <p:pic>
        <p:nvPicPr>
          <p:cNvPr id="5" name="Picture 3" descr="Native American Bufallo Hunt.jpg">
            <a:extLst>
              <a:ext uri="{FF2B5EF4-FFF2-40B4-BE49-F238E27FC236}">
                <a16:creationId xmlns:a16="http://schemas.microsoft.com/office/drawing/2014/main" id="{3E7AFA58-A771-1E43-8ED7-A92FE6F6AF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2350" y="1073658"/>
            <a:ext cx="2941784" cy="235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buffalo.jpg">
            <a:extLst>
              <a:ext uri="{FF2B5EF4-FFF2-40B4-BE49-F238E27FC236}">
                <a16:creationId xmlns:a16="http://schemas.microsoft.com/office/drawing/2014/main" id="{A782C669-97DF-C14C-9E35-807F826730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429000"/>
            <a:ext cx="3144756" cy="235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032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9B12F9-331E-A24F-88DD-4AF44E41DDAC}"/>
              </a:ext>
            </a:extLst>
          </p:cNvPr>
          <p:cNvPicPr>
            <a:picLocks noChangeAspect="1"/>
          </p:cNvPicPr>
          <p:nvPr/>
        </p:nvPicPr>
        <p:blipFill>
          <a:blip r:embed="rId2"/>
          <a:stretch>
            <a:fillRect/>
          </a:stretch>
        </p:blipFill>
        <p:spPr>
          <a:xfrm>
            <a:off x="2339553" y="182501"/>
            <a:ext cx="7512893" cy="6492998"/>
          </a:xfrm>
          <a:prstGeom prst="rect">
            <a:avLst/>
          </a:prstGeom>
        </p:spPr>
      </p:pic>
    </p:spTree>
    <p:extLst>
      <p:ext uri="{BB962C8B-B14F-4D97-AF65-F5344CB8AC3E}">
        <p14:creationId xmlns:p14="http://schemas.microsoft.com/office/powerpoint/2010/main" val="3349644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24E5-D68C-7D4B-8537-A93E960A1D49}"/>
              </a:ext>
            </a:extLst>
          </p:cNvPr>
          <p:cNvSpPr>
            <a:spLocks noGrp="1"/>
          </p:cNvSpPr>
          <p:nvPr>
            <p:ph type="title"/>
          </p:nvPr>
        </p:nvSpPr>
        <p:spPr>
          <a:xfrm>
            <a:off x="1639443" y="831342"/>
            <a:ext cx="4036314" cy="1188720"/>
          </a:xfrm>
        </p:spPr>
        <p:txBody>
          <a:bodyPr/>
          <a:lstStyle/>
          <a:p>
            <a:r>
              <a:rPr lang="en-US" dirty="0"/>
              <a:t>Eastern woodland</a:t>
            </a:r>
          </a:p>
        </p:txBody>
      </p:sp>
      <p:sp>
        <p:nvSpPr>
          <p:cNvPr id="3" name="Content Placeholder 2">
            <a:extLst>
              <a:ext uri="{FF2B5EF4-FFF2-40B4-BE49-F238E27FC236}">
                <a16:creationId xmlns:a16="http://schemas.microsoft.com/office/drawing/2014/main" id="{C59F0C44-7395-EB40-BED1-9BFD8AB21ADD}"/>
              </a:ext>
            </a:extLst>
          </p:cNvPr>
          <p:cNvSpPr>
            <a:spLocks noGrp="1"/>
          </p:cNvSpPr>
          <p:nvPr>
            <p:ph idx="1"/>
          </p:nvPr>
        </p:nvSpPr>
        <p:spPr>
          <a:xfrm>
            <a:off x="1428750" y="2533650"/>
            <a:ext cx="4457700" cy="3886200"/>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Hunting, fishing,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foraging</a:t>
            </a:r>
            <a:r>
              <a:rPr lang="en-US" sz="2400" dirty="0">
                <a:latin typeface="Verdana" panose="020B0604030504040204" pitchFamily="34" charset="0"/>
                <a:ea typeface="Verdana" panose="020B0604030504040204" pitchFamily="34" charset="0"/>
                <a:cs typeface="Verdana" panose="020B0604030504040204" pitchFamily="34" charset="0"/>
              </a:rPr>
              <a:t> for nuts and berries</a:t>
            </a:r>
          </a:p>
          <a:p>
            <a:r>
              <a:rPr lang="en-US" sz="2400" dirty="0">
                <a:latin typeface="Verdana" panose="020B0604030504040204" pitchFamily="34" charset="0"/>
                <a:ea typeface="Verdana" panose="020B0604030504040204" pitchFamily="34" charset="0"/>
                <a:cs typeface="Verdana" panose="020B0604030504040204" pitchFamily="34" charset="0"/>
              </a:rPr>
              <a:t>Covered in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forests</a:t>
            </a:r>
          </a:p>
          <a:p>
            <a:r>
              <a:rPr lang="en-US" sz="2400" dirty="0">
                <a:latin typeface="Verdana" panose="020B0604030504040204" pitchFamily="34" charset="0"/>
                <a:ea typeface="Verdana" panose="020B0604030504040204" pitchFamily="34" charset="0"/>
                <a:cs typeface="Verdana" panose="020B0604030504040204" pitchFamily="34" charset="0"/>
              </a:rPr>
              <a:t>wooden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longhouses</a:t>
            </a:r>
          </a:p>
          <a:p>
            <a:r>
              <a:rPr lang="en-US" sz="2400" dirty="0">
                <a:latin typeface="Verdana" panose="020B0604030504040204" pitchFamily="34" charset="0"/>
                <a:ea typeface="Verdana" panose="020B0604030504040204" pitchFamily="34" charset="0"/>
                <a:cs typeface="Verdana" panose="020B0604030504040204" pitchFamily="34" charset="0"/>
              </a:rPr>
              <a:t>Two dominate tribes: </a:t>
            </a:r>
          </a:p>
          <a:p>
            <a:pPr lvl="1"/>
            <a:r>
              <a:rPr lang="en-US" sz="2000" dirty="0">
                <a:latin typeface="Verdana" panose="020B0604030504040204" pitchFamily="34" charset="0"/>
                <a:ea typeface="Verdana" panose="020B0604030504040204" pitchFamily="34" charset="0"/>
                <a:cs typeface="Verdana" panose="020B0604030504040204" pitchFamily="34" charset="0"/>
              </a:rPr>
              <a:t>Algonquian people – Canada, the Great Lakes area, along Atlantic Coast to Virginia</a:t>
            </a:r>
          </a:p>
          <a:p>
            <a:pPr lvl="1"/>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Iroquoian</a:t>
            </a:r>
            <a:r>
              <a:rPr lang="en-US" sz="2000" dirty="0">
                <a:latin typeface="Verdana" panose="020B0604030504040204" pitchFamily="34" charset="0"/>
                <a:ea typeface="Verdana" panose="020B0604030504040204" pitchFamily="34" charset="0"/>
                <a:cs typeface="Verdana" panose="020B0604030504040204" pitchFamily="34" charset="0"/>
              </a:rPr>
              <a:t> people – New York</a:t>
            </a:r>
          </a:p>
          <a:p>
            <a:pPr marL="0" indent="0">
              <a:buNone/>
            </a:pPr>
            <a:endParaRPr lang="en-US" dirty="0"/>
          </a:p>
        </p:txBody>
      </p:sp>
      <p:pic>
        <p:nvPicPr>
          <p:cNvPr id="4" name="Picture 3" descr="longhouses.jpg">
            <a:extLst>
              <a:ext uri="{FF2B5EF4-FFF2-40B4-BE49-F238E27FC236}">
                <a16:creationId xmlns:a16="http://schemas.microsoft.com/office/drawing/2014/main" id="{893884AB-7999-C942-AF9E-926C029EDA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6050" y="964692"/>
            <a:ext cx="3886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long house.jpg">
            <a:extLst>
              <a:ext uri="{FF2B5EF4-FFF2-40B4-BE49-F238E27FC236}">
                <a16:creationId xmlns:a16="http://schemas.microsoft.com/office/drawing/2014/main" id="{C6C841C6-9E25-D44A-BEB9-EEFC06C8B7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7544" y="3931682"/>
            <a:ext cx="284321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866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70F8-AE24-2B4A-89D5-F205647E3E95}"/>
              </a:ext>
            </a:extLst>
          </p:cNvPr>
          <p:cNvSpPr>
            <a:spLocks noGrp="1"/>
          </p:cNvSpPr>
          <p:nvPr>
            <p:ph type="title"/>
          </p:nvPr>
        </p:nvSpPr>
        <p:spPr>
          <a:xfrm>
            <a:off x="1885411" y="924687"/>
            <a:ext cx="4569714" cy="1188720"/>
          </a:xfrm>
        </p:spPr>
        <p:txBody>
          <a:bodyPr/>
          <a:lstStyle/>
          <a:p>
            <a:r>
              <a:rPr lang="en-US" dirty="0"/>
              <a:t>Iroquois</a:t>
            </a:r>
          </a:p>
        </p:txBody>
      </p:sp>
      <p:sp>
        <p:nvSpPr>
          <p:cNvPr id="3" name="Content Placeholder 2">
            <a:extLst>
              <a:ext uri="{FF2B5EF4-FFF2-40B4-BE49-F238E27FC236}">
                <a16:creationId xmlns:a16="http://schemas.microsoft.com/office/drawing/2014/main" id="{F561F298-CCBE-804C-8804-6A74CA8955AF}"/>
              </a:ext>
            </a:extLst>
          </p:cNvPr>
          <p:cNvSpPr>
            <a:spLocks noGrp="1"/>
          </p:cNvSpPr>
          <p:nvPr>
            <p:ph idx="1"/>
          </p:nvPr>
        </p:nvSpPr>
        <p:spPr>
          <a:xfrm>
            <a:off x="1504950" y="2647950"/>
            <a:ext cx="4950175" cy="3619500"/>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The Iroquois were made up of 5 distinct nations, or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tribes</a:t>
            </a:r>
            <a:r>
              <a:rPr lang="en-US" sz="2400" dirty="0">
                <a:latin typeface="Verdana" panose="020B0604030504040204" pitchFamily="34" charset="0"/>
                <a:ea typeface="Verdana" panose="020B0604030504040204" pitchFamily="34" charset="0"/>
                <a:cs typeface="Verdana" panose="020B0604030504040204" pitchFamily="34" charset="0"/>
              </a:rPr>
              <a:t>.</a:t>
            </a:r>
          </a:p>
          <a:p>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Women</a:t>
            </a:r>
            <a:r>
              <a:rPr lang="en-US" sz="2400" dirty="0">
                <a:latin typeface="Verdana" panose="020B0604030504040204" pitchFamily="34" charset="0"/>
                <a:ea typeface="Verdana" panose="020B0604030504040204" pitchFamily="34" charset="0"/>
                <a:cs typeface="Verdana" panose="020B0604030504040204" pitchFamily="34" charset="0"/>
              </a:rPr>
              <a:t> had great influence, such as owning property and choosing the clan’s tribal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chief</a:t>
            </a:r>
            <a:r>
              <a:rPr lang="en-US" sz="2400" dirty="0">
                <a:latin typeface="Verdana" panose="020B0604030504040204" pitchFamily="34" charset="0"/>
                <a:ea typeface="Verdana" panose="020B0604030504040204" pitchFamily="34" charset="0"/>
                <a:cs typeface="Verdana" panose="020B0604030504040204" pitchFamily="34" charset="0"/>
              </a:rPr>
              <a:t>.</a:t>
            </a:r>
            <a:endParaRPr lang="en-US" dirty="0"/>
          </a:p>
        </p:txBody>
      </p:sp>
      <p:pic>
        <p:nvPicPr>
          <p:cNvPr id="4" name="Picture 3" descr="native_american_iroquois_six_nations.jpg">
            <a:extLst>
              <a:ext uri="{FF2B5EF4-FFF2-40B4-BE49-F238E27FC236}">
                <a16:creationId xmlns:a16="http://schemas.microsoft.com/office/drawing/2014/main" id="{27B804D5-6254-4541-8D76-C6C5C62C5C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6433" y="2010537"/>
            <a:ext cx="38782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223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40F1-09EC-664E-B6B3-C7D2F9F8B272}"/>
              </a:ext>
            </a:extLst>
          </p:cNvPr>
          <p:cNvSpPr>
            <a:spLocks noGrp="1"/>
          </p:cNvSpPr>
          <p:nvPr>
            <p:ph type="title"/>
          </p:nvPr>
        </p:nvSpPr>
        <p:spPr>
          <a:xfrm>
            <a:off x="1316736" y="831342"/>
            <a:ext cx="3998214" cy="1188720"/>
          </a:xfrm>
        </p:spPr>
        <p:txBody>
          <a:bodyPr/>
          <a:lstStyle/>
          <a:p>
            <a:r>
              <a:rPr lang="en-US" dirty="0"/>
              <a:t>Southeast</a:t>
            </a:r>
          </a:p>
        </p:txBody>
      </p:sp>
      <p:sp>
        <p:nvSpPr>
          <p:cNvPr id="3" name="Content Placeholder 2">
            <a:extLst>
              <a:ext uri="{FF2B5EF4-FFF2-40B4-BE49-F238E27FC236}">
                <a16:creationId xmlns:a16="http://schemas.microsoft.com/office/drawing/2014/main" id="{F11011D7-D421-484D-9F1F-8643D33E81AB}"/>
              </a:ext>
            </a:extLst>
          </p:cNvPr>
          <p:cNvSpPr>
            <a:spLocks noGrp="1"/>
          </p:cNvSpPr>
          <p:nvPr>
            <p:ph idx="1"/>
          </p:nvPr>
        </p:nvSpPr>
        <p:spPr>
          <a:xfrm>
            <a:off x="1316736" y="2371344"/>
            <a:ext cx="4531614" cy="3991356"/>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Mild climate, hot and steamy summers</a:t>
            </a:r>
          </a:p>
          <a:p>
            <a:r>
              <a:rPr lang="en-US" sz="2400" dirty="0">
                <a:latin typeface="Verdana" panose="020B0604030504040204" pitchFamily="34" charset="0"/>
                <a:ea typeface="Verdana" panose="020B0604030504040204" pitchFamily="34" charset="0"/>
                <a:cs typeface="Verdana" panose="020B0604030504040204" pitchFamily="34" charset="0"/>
              </a:rPr>
              <a:t>Farming</a:t>
            </a:r>
          </a:p>
          <a:p>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Cherokees</a:t>
            </a:r>
            <a:r>
              <a:rPr lang="en-US" sz="2400" dirty="0">
                <a:latin typeface="Verdana" panose="020B0604030504040204" pitchFamily="34" charset="0"/>
                <a:ea typeface="Verdana" panose="020B0604030504040204" pitchFamily="34" charset="0"/>
                <a:cs typeface="Verdana" panose="020B0604030504040204" pitchFamily="34" charset="0"/>
              </a:rPr>
              <a:t>, Creeks, Natchez tribes</a:t>
            </a:r>
          </a:p>
          <a:p>
            <a:r>
              <a:rPr lang="en-US" sz="2400" dirty="0">
                <a:latin typeface="Verdana" panose="020B0604030504040204" pitchFamily="34" charset="0"/>
                <a:ea typeface="Verdana" panose="020B0604030504040204" pitchFamily="34" charset="0"/>
                <a:cs typeface="Verdana" panose="020B0604030504040204" pitchFamily="34" charset="0"/>
              </a:rPr>
              <a:t>Houses made of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wood</a:t>
            </a:r>
            <a:r>
              <a:rPr lang="en-US" sz="2400" dirty="0">
                <a:latin typeface="Verdana" panose="020B0604030504040204" pitchFamily="34" charset="0"/>
                <a:ea typeface="Verdana" panose="020B0604030504040204" pitchFamily="34" charset="0"/>
                <a:cs typeface="Verdana" panose="020B0604030504040204" pitchFamily="34" charset="0"/>
              </a:rPr>
              <a:t>, straw, and mud clay</a:t>
            </a:r>
            <a:endParaRPr lang="en-US" dirty="0"/>
          </a:p>
        </p:txBody>
      </p:sp>
      <p:pic>
        <p:nvPicPr>
          <p:cNvPr id="4" name="Picture 3" descr="Seminole.jpg">
            <a:extLst>
              <a:ext uri="{FF2B5EF4-FFF2-40B4-BE49-F238E27FC236}">
                <a16:creationId xmlns:a16="http://schemas.microsoft.com/office/drawing/2014/main" id="{186B6CFD-723D-684F-95F2-5381BDFB3B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95300"/>
            <a:ext cx="45085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eminole Indian Dwelling Florida.jpg">
            <a:extLst>
              <a:ext uri="{FF2B5EF4-FFF2-40B4-BE49-F238E27FC236}">
                <a16:creationId xmlns:a16="http://schemas.microsoft.com/office/drawing/2014/main" id="{AC020A26-3A2D-7E49-9D8A-1F1810EEBC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8350" y="3305175"/>
            <a:ext cx="44958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039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7E63-272E-3141-BB77-FCDA5DD75DD1}"/>
              </a:ext>
            </a:extLst>
          </p:cNvPr>
          <p:cNvSpPr>
            <a:spLocks noGrp="1"/>
          </p:cNvSpPr>
          <p:nvPr>
            <p:ph type="title"/>
          </p:nvPr>
        </p:nvSpPr>
        <p:spPr/>
        <p:txBody>
          <a:bodyPr/>
          <a:lstStyle/>
          <a:p>
            <a:r>
              <a:rPr lang="en-US" dirty="0"/>
              <a:t>Checkpoint</a:t>
            </a:r>
          </a:p>
        </p:txBody>
      </p:sp>
      <p:sp>
        <p:nvSpPr>
          <p:cNvPr id="3" name="Content Placeholder 2">
            <a:extLst>
              <a:ext uri="{FF2B5EF4-FFF2-40B4-BE49-F238E27FC236}">
                <a16:creationId xmlns:a16="http://schemas.microsoft.com/office/drawing/2014/main" id="{F5B1B359-3F56-BD4D-8EEC-B4DF47A6CF22}"/>
              </a:ext>
            </a:extLst>
          </p:cNvPr>
          <p:cNvSpPr>
            <a:spLocks noGrp="1"/>
          </p:cNvSpPr>
          <p:nvPr>
            <p:ph idx="1"/>
          </p:nvPr>
        </p:nvSpPr>
        <p:spPr/>
        <p:txBody>
          <a:bodyPr>
            <a:norm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Why did Native American lives vary across the continent?</a:t>
            </a:r>
          </a:p>
        </p:txBody>
      </p:sp>
      <p:pic>
        <p:nvPicPr>
          <p:cNvPr id="5" name="Picture 4">
            <a:extLst>
              <a:ext uri="{FF2B5EF4-FFF2-40B4-BE49-F238E27FC236}">
                <a16:creationId xmlns:a16="http://schemas.microsoft.com/office/drawing/2014/main" id="{9EB9516D-D3A4-6241-AE2F-D6BBCD2B25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837473B0-CC2E-450A-ABE3-18F120FF3D39}">
                <a1611:picAttrSrcUrl xmlns:a1611="http://schemas.microsoft.com/office/drawing/2016/11/main" r:id="rId4"/>
              </a:ext>
            </a:extLst>
          </a:blip>
          <a:stretch>
            <a:fillRect/>
          </a:stretch>
        </p:blipFill>
        <p:spPr>
          <a:xfrm>
            <a:off x="7123654" y="1291558"/>
            <a:ext cx="909478" cy="534987"/>
          </a:xfrm>
          <a:prstGeom prst="rect">
            <a:avLst/>
          </a:prstGeom>
        </p:spPr>
      </p:pic>
    </p:spTree>
    <p:extLst>
      <p:ext uri="{BB962C8B-B14F-4D97-AF65-F5344CB8AC3E}">
        <p14:creationId xmlns:p14="http://schemas.microsoft.com/office/powerpoint/2010/main" val="1446826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F341-F4D7-8348-8255-CB4CCB54186B}"/>
              </a:ext>
            </a:extLst>
          </p:cNvPr>
          <p:cNvSpPr>
            <a:spLocks noGrp="1"/>
          </p:cNvSpPr>
          <p:nvPr>
            <p:ph type="ctrTitle"/>
          </p:nvPr>
        </p:nvSpPr>
        <p:spPr/>
        <p:txBody>
          <a:bodyPr/>
          <a:lstStyle/>
          <a:p>
            <a:r>
              <a:rPr lang="en-US" dirty="0">
                <a:latin typeface="Herculanum" panose="02000505000000020004" pitchFamily="2" charset="77"/>
              </a:rPr>
              <a:t>Trade Networks of Asia and Africa</a:t>
            </a:r>
          </a:p>
        </p:txBody>
      </p:sp>
      <p:sp>
        <p:nvSpPr>
          <p:cNvPr id="3" name="Subtitle 2">
            <a:extLst>
              <a:ext uri="{FF2B5EF4-FFF2-40B4-BE49-F238E27FC236}">
                <a16:creationId xmlns:a16="http://schemas.microsoft.com/office/drawing/2014/main" id="{BB3015B3-66A4-9F48-940E-52D22ADB771E}"/>
              </a:ext>
            </a:extLst>
          </p:cNvPr>
          <p:cNvSpPr>
            <a:spLocks noGrp="1"/>
          </p:cNvSpPr>
          <p:nvPr>
            <p:ph type="subTitle" idx="1"/>
          </p:nvPr>
        </p:nvSpPr>
        <p:spPr/>
        <p:txBody>
          <a:bodyPr/>
          <a:lstStyle/>
          <a:p>
            <a:r>
              <a:rPr lang="en-US" dirty="0"/>
              <a:t>Focus Q: how did trade link Europe, Africa, and Asia?</a:t>
            </a:r>
          </a:p>
        </p:txBody>
      </p:sp>
    </p:spTree>
    <p:extLst>
      <p:ext uri="{BB962C8B-B14F-4D97-AF65-F5344CB8AC3E}">
        <p14:creationId xmlns:p14="http://schemas.microsoft.com/office/powerpoint/2010/main" val="2079620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7F8D-5776-EE46-B5DD-BA9DA34D592E}"/>
              </a:ext>
            </a:extLst>
          </p:cNvPr>
          <p:cNvSpPr>
            <a:spLocks noGrp="1"/>
          </p:cNvSpPr>
          <p:nvPr>
            <p:ph type="title"/>
          </p:nvPr>
        </p:nvSpPr>
        <p:spPr/>
        <p:txBody>
          <a:bodyPr/>
          <a:lstStyle/>
          <a:p>
            <a:r>
              <a:rPr lang="en-US" dirty="0">
                <a:latin typeface="Herculanum" panose="02000505000000020004" pitchFamily="2" charset="77"/>
              </a:rPr>
              <a:t>The land bridge theory</a:t>
            </a:r>
          </a:p>
        </p:txBody>
      </p:sp>
      <p:sp>
        <p:nvSpPr>
          <p:cNvPr id="3" name="Content Placeholder 2">
            <a:extLst>
              <a:ext uri="{FF2B5EF4-FFF2-40B4-BE49-F238E27FC236}">
                <a16:creationId xmlns:a16="http://schemas.microsoft.com/office/drawing/2014/main" id="{F6A2D8C7-FBC2-1D49-A6D4-E05B4BBC735D}"/>
              </a:ext>
            </a:extLst>
          </p:cNvPr>
          <p:cNvSpPr>
            <a:spLocks noGrp="1"/>
          </p:cNvSpPr>
          <p:nvPr>
            <p:ph idx="1"/>
          </p:nvPr>
        </p:nvSpPr>
        <p:spPr>
          <a:xfrm>
            <a:off x="1016698" y="2638043"/>
            <a:ext cx="7912989" cy="3548445"/>
          </a:xfrm>
        </p:spPr>
        <p:txBody>
          <a:bodyPr>
            <a:normAutofit lnSpcReduction="10000"/>
          </a:bodyPr>
          <a:lstStyle/>
          <a:p>
            <a:r>
              <a:rPr lang="en-US" sz="2400" dirty="0">
                <a:latin typeface="Verdana" panose="020B0604030504040204" pitchFamily="34" charset="0"/>
                <a:ea typeface="Verdana" panose="020B0604030504040204" pitchFamily="34" charset="0"/>
                <a:cs typeface="Verdana" panose="020B0604030504040204" pitchFamily="34" charset="0"/>
              </a:rPr>
              <a:t>During an </a:t>
            </a:r>
            <a:r>
              <a:rPr lang="en-US" sz="2400" i="1" dirty="0">
                <a:latin typeface="Verdana" panose="020B0604030504040204" pitchFamily="34" charset="0"/>
                <a:ea typeface="Verdana" panose="020B0604030504040204" pitchFamily="34" charset="0"/>
                <a:cs typeface="Verdana" panose="020B0604030504040204" pitchFamily="34" charset="0"/>
              </a:rPr>
              <a:t>ice age</a:t>
            </a:r>
            <a:r>
              <a:rPr lang="en-US" sz="2400" dirty="0">
                <a:latin typeface="Verdana" panose="020B0604030504040204" pitchFamily="34" charset="0"/>
                <a:ea typeface="Verdana" panose="020B0604030504040204" pitchFamily="34" charset="0"/>
                <a:cs typeface="Verdana" panose="020B0604030504040204" pitchFamily="34" charset="0"/>
              </a:rPr>
              <a:t>, a lot of Earth’s water formed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glaciers</a:t>
            </a:r>
            <a:r>
              <a:rPr lang="en-US" sz="2400" dirty="0">
                <a:latin typeface="Verdana" panose="020B0604030504040204" pitchFamily="34" charset="0"/>
                <a:ea typeface="Verdana" panose="020B0604030504040204" pitchFamily="34" charset="0"/>
                <a:cs typeface="Verdana" panose="020B0604030504040204" pitchFamily="34" charset="0"/>
              </a:rPr>
              <a:t>, or thick sheets of ice, and lowered the sea level, exposing a “land bridge” connecting Siberia and Alaska. </a:t>
            </a:r>
          </a:p>
          <a:p>
            <a:r>
              <a:rPr lang="en-US" sz="2400" dirty="0">
                <a:latin typeface="Verdana" panose="020B0604030504040204" pitchFamily="34" charset="0"/>
                <a:ea typeface="Verdana" panose="020B0604030504040204" pitchFamily="34" charset="0"/>
                <a:cs typeface="Verdana" panose="020B0604030504040204" pitchFamily="34" charset="0"/>
              </a:rPr>
              <a:t>The land bridge “Beringia” now lies beneath the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Bering Strait</a:t>
            </a:r>
            <a:r>
              <a:rPr lang="en-US" sz="2400" dirty="0">
                <a:latin typeface="Verdana" panose="020B0604030504040204" pitchFamily="34" charset="0"/>
                <a:ea typeface="Verdana" panose="020B0604030504040204" pitchFamily="34" charset="0"/>
                <a:cs typeface="Verdana" panose="020B0604030504040204" pitchFamily="34" charset="0"/>
              </a:rPr>
              <a:t>.</a:t>
            </a:r>
          </a:p>
          <a:p>
            <a:r>
              <a:rPr lang="en-US" sz="2400" dirty="0">
                <a:latin typeface="Verdana" panose="020B0604030504040204" pitchFamily="34" charset="0"/>
                <a:ea typeface="Verdana" panose="020B0604030504040204" pitchFamily="34" charset="0"/>
                <a:cs typeface="Verdana" panose="020B0604030504040204" pitchFamily="34" charset="0"/>
              </a:rPr>
              <a:t>The people who crossed the land bridge to North America were probably following prehistoric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animals</a:t>
            </a:r>
            <a:r>
              <a:rPr lang="en-US" sz="2400" dirty="0">
                <a:latin typeface="Verdana" panose="020B0604030504040204" pitchFamily="34" charset="0"/>
                <a:ea typeface="Verdana" panose="020B0604030504040204" pitchFamily="34" charset="0"/>
                <a:cs typeface="Verdana" panose="020B0604030504040204" pitchFamily="34" charset="0"/>
              </a:rPr>
              <a:t> they hunted for food.</a:t>
            </a:r>
          </a:p>
        </p:txBody>
      </p:sp>
      <p:pic>
        <p:nvPicPr>
          <p:cNvPr id="5" name="Picture 4">
            <a:extLst>
              <a:ext uri="{FF2B5EF4-FFF2-40B4-BE49-F238E27FC236}">
                <a16:creationId xmlns:a16="http://schemas.microsoft.com/office/drawing/2014/main" id="{1F476379-AE23-1C43-A99E-3A2A7469066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909847" y="2270349"/>
            <a:ext cx="2155125" cy="1436750"/>
          </a:xfrm>
          <a:prstGeom prst="rect">
            <a:avLst/>
          </a:prstGeom>
        </p:spPr>
      </p:pic>
      <p:pic>
        <p:nvPicPr>
          <p:cNvPr id="8" name="Picture 7">
            <a:extLst>
              <a:ext uri="{FF2B5EF4-FFF2-40B4-BE49-F238E27FC236}">
                <a16:creationId xmlns:a16="http://schemas.microsoft.com/office/drawing/2014/main" id="{B670DAE5-B906-3141-BB9A-ABB1D18F920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7028" y="833599"/>
            <a:ext cx="1916898" cy="1436750"/>
          </a:xfrm>
          <a:prstGeom prst="rect">
            <a:avLst/>
          </a:prstGeom>
        </p:spPr>
      </p:pic>
      <p:sp>
        <p:nvSpPr>
          <p:cNvPr id="9" name="TextBox 8">
            <a:extLst>
              <a:ext uri="{FF2B5EF4-FFF2-40B4-BE49-F238E27FC236}">
                <a16:creationId xmlns:a16="http://schemas.microsoft.com/office/drawing/2014/main" id="{49F7F02A-7064-A649-8B97-DAB80B70B3FC}"/>
              </a:ext>
            </a:extLst>
          </p:cNvPr>
          <p:cNvSpPr txBox="1"/>
          <p:nvPr/>
        </p:nvSpPr>
        <p:spPr>
          <a:xfrm>
            <a:off x="283194" y="533012"/>
            <a:ext cx="2186711" cy="276999"/>
          </a:xfrm>
          <a:prstGeom prst="rect">
            <a:avLst/>
          </a:prstGeom>
          <a:noFill/>
        </p:spPr>
        <p:txBody>
          <a:bodyPr wrap="square" rtlCol="0">
            <a:spAutoFit/>
          </a:bodyPr>
          <a:lstStyle/>
          <a:p>
            <a:r>
              <a:rPr lang="en-US" sz="1200" dirty="0"/>
              <a:t>The Bering Strait</a:t>
            </a:r>
          </a:p>
        </p:txBody>
      </p:sp>
      <p:sp>
        <p:nvSpPr>
          <p:cNvPr id="10" name="TextBox 9">
            <a:extLst>
              <a:ext uri="{FF2B5EF4-FFF2-40B4-BE49-F238E27FC236}">
                <a16:creationId xmlns:a16="http://schemas.microsoft.com/office/drawing/2014/main" id="{147407A3-17FF-3440-9687-D70855A89CA1}"/>
              </a:ext>
            </a:extLst>
          </p:cNvPr>
          <p:cNvSpPr txBox="1"/>
          <p:nvPr/>
        </p:nvSpPr>
        <p:spPr>
          <a:xfrm>
            <a:off x="10745717" y="2014912"/>
            <a:ext cx="585417" cy="276999"/>
          </a:xfrm>
          <a:prstGeom prst="rect">
            <a:avLst/>
          </a:prstGeom>
          <a:noFill/>
        </p:spPr>
        <p:txBody>
          <a:bodyPr wrap="none" rtlCol="0">
            <a:spAutoFit/>
          </a:bodyPr>
          <a:lstStyle/>
          <a:p>
            <a:r>
              <a:rPr lang="en-US" sz="1200" dirty="0"/>
              <a:t>glacier</a:t>
            </a:r>
          </a:p>
        </p:txBody>
      </p:sp>
      <p:pic>
        <p:nvPicPr>
          <p:cNvPr id="12" name="Picture 11">
            <a:extLst>
              <a:ext uri="{FF2B5EF4-FFF2-40B4-BE49-F238E27FC236}">
                <a16:creationId xmlns:a16="http://schemas.microsoft.com/office/drawing/2014/main" id="{FFD65283-78F4-B643-9C4A-863A8C8B931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592307" y="4704589"/>
            <a:ext cx="1849593" cy="1849593"/>
          </a:xfrm>
          <a:prstGeom prst="rect">
            <a:avLst/>
          </a:prstGeom>
        </p:spPr>
      </p:pic>
    </p:spTree>
    <p:extLst>
      <p:ext uri="{BB962C8B-B14F-4D97-AF65-F5344CB8AC3E}">
        <p14:creationId xmlns:p14="http://schemas.microsoft.com/office/powerpoint/2010/main" val="2821799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A99B-DD45-C945-81BF-653D070B54A7}"/>
              </a:ext>
            </a:extLst>
          </p:cNvPr>
          <p:cNvSpPr>
            <a:spLocks noGrp="1"/>
          </p:cNvSpPr>
          <p:nvPr>
            <p:ph type="title"/>
          </p:nvPr>
        </p:nvSpPr>
        <p:spPr/>
        <p:txBody>
          <a:bodyPr/>
          <a:lstStyle/>
          <a:p>
            <a:r>
              <a:rPr lang="en-US" dirty="0">
                <a:latin typeface="Herculanum" panose="02000505000000020004" pitchFamily="2" charset="77"/>
              </a:rPr>
              <a:t>Trade Networks of Asia and Africa</a:t>
            </a:r>
            <a:endParaRPr lang="en-US" dirty="0"/>
          </a:p>
        </p:txBody>
      </p:sp>
      <p:sp>
        <p:nvSpPr>
          <p:cNvPr id="3" name="Content Placeholder 2">
            <a:extLst>
              <a:ext uri="{FF2B5EF4-FFF2-40B4-BE49-F238E27FC236}">
                <a16:creationId xmlns:a16="http://schemas.microsoft.com/office/drawing/2014/main" id="{F6931309-9587-1F47-83C9-249DDCE381A9}"/>
              </a:ext>
            </a:extLst>
          </p:cNvPr>
          <p:cNvSpPr>
            <a:spLocks noGrp="1"/>
          </p:cNvSpPr>
          <p:nvPr>
            <p:ph idx="1"/>
          </p:nvPr>
        </p:nvSpPr>
        <p:spPr>
          <a:xfrm>
            <a:off x="326136" y="2638044"/>
            <a:ext cx="7936121" cy="3255264"/>
          </a:xfrm>
        </p:spPr>
        <p:txBody>
          <a:bodyPr>
            <a:normAutofit lnSpcReduction="10000"/>
          </a:bodyPr>
          <a:lstStyle/>
          <a:p>
            <a:r>
              <a:rPr lang="en-US" sz="2400" dirty="0">
                <a:latin typeface="Verdana" panose="020B0604030504040204" pitchFamily="34" charset="0"/>
                <a:ea typeface="Verdana" panose="020B0604030504040204" pitchFamily="34" charset="0"/>
                <a:cs typeface="Verdana" panose="020B0604030504040204" pitchFamily="34" charset="0"/>
              </a:rPr>
              <a:t>By the 1500s, a complex trade network linked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Europe</a:t>
            </a:r>
            <a:r>
              <a:rPr lang="en-US" sz="2400" dirty="0">
                <a:latin typeface="Verdana" panose="020B0604030504040204" pitchFamily="34" charset="0"/>
                <a:ea typeface="Verdana" panose="020B0604030504040204" pitchFamily="34" charset="0"/>
                <a:cs typeface="Verdana" panose="020B0604030504040204" pitchFamily="34" charset="0"/>
              </a:rPr>
              <a:t>,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Africa</a:t>
            </a:r>
            <a:r>
              <a:rPr lang="en-US" sz="2400" dirty="0">
                <a:latin typeface="Verdana" panose="020B0604030504040204" pitchFamily="34" charset="0"/>
                <a:ea typeface="Verdana" panose="020B0604030504040204" pitchFamily="34" charset="0"/>
                <a:cs typeface="Verdana" panose="020B0604030504040204" pitchFamily="34" charset="0"/>
              </a:rPr>
              <a:t> and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Asia</a:t>
            </a:r>
            <a:r>
              <a:rPr lang="en-US" sz="2400" dirty="0">
                <a:latin typeface="Verdana" panose="020B0604030504040204" pitchFamily="34" charset="0"/>
                <a:ea typeface="Verdana" panose="020B0604030504040204" pitchFamily="34" charset="0"/>
                <a:cs typeface="Verdana" panose="020B0604030504040204" pitchFamily="34" charset="0"/>
              </a:rPr>
              <a:t>.</a:t>
            </a:r>
          </a:p>
          <a:p>
            <a:r>
              <a:rPr lang="en-US" sz="2400" dirty="0">
                <a:latin typeface="Verdana" panose="020B0604030504040204" pitchFamily="34" charset="0"/>
                <a:ea typeface="Verdana" panose="020B0604030504040204" pitchFamily="34" charset="0"/>
                <a:cs typeface="Verdana" panose="020B0604030504040204" pitchFamily="34" charset="0"/>
              </a:rPr>
              <a:t>Ships from China and India brought spices, silks, and gems to ports on the Red Sea.</a:t>
            </a:r>
          </a:p>
          <a:p>
            <a:r>
              <a:rPr lang="en-US" sz="2400" dirty="0">
                <a:latin typeface="Verdana" panose="020B0604030504040204" pitchFamily="34" charset="0"/>
                <a:ea typeface="Verdana" panose="020B0604030504040204" pitchFamily="34" charset="0"/>
                <a:cs typeface="Verdana" panose="020B0604030504040204" pitchFamily="34" charset="0"/>
              </a:rPr>
              <a:t>These cargoes were taken to markets through the Middle East.</a:t>
            </a:r>
          </a:p>
          <a:p>
            <a:r>
              <a:rPr lang="en-US" sz="2400" dirty="0">
                <a:latin typeface="Verdana" panose="020B0604030504040204" pitchFamily="34" charset="0"/>
                <a:ea typeface="Verdana" panose="020B0604030504040204" pitchFamily="34" charset="0"/>
                <a:cs typeface="Verdana" panose="020B0604030504040204" pitchFamily="34" charset="0"/>
              </a:rPr>
              <a:t>Trade was linked to the rise of the religion of Islam.</a:t>
            </a:r>
          </a:p>
        </p:txBody>
      </p:sp>
      <p:pic>
        <p:nvPicPr>
          <p:cNvPr id="5" name="Picture 4">
            <a:extLst>
              <a:ext uri="{FF2B5EF4-FFF2-40B4-BE49-F238E27FC236}">
                <a16:creationId xmlns:a16="http://schemas.microsoft.com/office/drawing/2014/main" id="{F30E8073-23A8-E541-BCF4-B75BAEA53447}"/>
              </a:ext>
            </a:extLst>
          </p:cNvPr>
          <p:cNvPicPr>
            <a:picLocks noChangeAspect="1"/>
          </p:cNvPicPr>
          <p:nvPr/>
        </p:nvPicPr>
        <p:blipFill>
          <a:blip r:embed="rId2"/>
          <a:stretch>
            <a:fillRect/>
          </a:stretch>
        </p:blipFill>
        <p:spPr>
          <a:xfrm>
            <a:off x="8055864" y="4746252"/>
            <a:ext cx="3810000" cy="1987550"/>
          </a:xfrm>
          <a:prstGeom prst="rect">
            <a:avLst/>
          </a:prstGeom>
        </p:spPr>
      </p:pic>
    </p:spTree>
    <p:extLst>
      <p:ext uri="{BB962C8B-B14F-4D97-AF65-F5344CB8AC3E}">
        <p14:creationId xmlns:p14="http://schemas.microsoft.com/office/powerpoint/2010/main" val="1523525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7F9A-6286-F248-8CB0-C8EBCD4078E9}"/>
              </a:ext>
            </a:extLst>
          </p:cNvPr>
          <p:cNvSpPr>
            <a:spLocks noGrp="1"/>
          </p:cNvSpPr>
          <p:nvPr>
            <p:ph type="title"/>
          </p:nvPr>
        </p:nvSpPr>
        <p:spPr>
          <a:xfrm>
            <a:off x="608398" y="532668"/>
            <a:ext cx="7729728" cy="1188720"/>
          </a:xfrm>
        </p:spPr>
        <p:txBody>
          <a:bodyPr/>
          <a:lstStyle/>
          <a:p>
            <a:r>
              <a:rPr lang="en-US" dirty="0">
                <a:latin typeface="Herculanum" panose="02000505000000020004" pitchFamily="2" charset="77"/>
              </a:rPr>
              <a:t>The Muslim link in trade</a:t>
            </a:r>
          </a:p>
        </p:txBody>
      </p:sp>
      <p:sp>
        <p:nvSpPr>
          <p:cNvPr id="3" name="Content Placeholder 2">
            <a:extLst>
              <a:ext uri="{FF2B5EF4-FFF2-40B4-BE49-F238E27FC236}">
                <a16:creationId xmlns:a16="http://schemas.microsoft.com/office/drawing/2014/main" id="{46847260-F094-AC4E-BEF2-391FEDAE2B81}"/>
              </a:ext>
            </a:extLst>
          </p:cNvPr>
          <p:cNvSpPr>
            <a:spLocks noGrp="1"/>
          </p:cNvSpPr>
          <p:nvPr>
            <p:ph idx="1"/>
          </p:nvPr>
        </p:nvSpPr>
        <p:spPr>
          <a:xfrm>
            <a:off x="608398" y="2108718"/>
            <a:ext cx="7729728" cy="4538120"/>
          </a:xfrm>
        </p:spPr>
        <p:txBody>
          <a:bodyPr>
            <a:normAutofit fontScale="92500"/>
          </a:bodyPr>
          <a:lstStyle/>
          <a:p>
            <a:r>
              <a:rPr lang="en-US" sz="2000" dirty="0">
                <a:latin typeface="Verdana" panose="020B0604030504040204" pitchFamily="34" charset="0"/>
                <a:ea typeface="Verdana" panose="020B0604030504040204" pitchFamily="34" charset="0"/>
                <a:cs typeface="Verdana" panose="020B0604030504040204" pitchFamily="34" charset="0"/>
              </a:rPr>
              <a:t>Islam emerged in the Arabian Peninsula in the 600’s, founded by the prophet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Muhammad</a:t>
            </a:r>
            <a:r>
              <a:rPr lang="en-US" sz="2000" dirty="0">
                <a:latin typeface="Verdana" panose="020B0604030504040204" pitchFamily="34" charset="0"/>
                <a:ea typeface="Verdana" panose="020B0604030504040204" pitchFamily="34" charset="0"/>
                <a:cs typeface="Verdana" panose="020B0604030504040204" pitchFamily="34" charset="0"/>
              </a:rPr>
              <a:t>.</a:t>
            </a:r>
          </a:p>
          <a:p>
            <a:r>
              <a:rPr lang="en-US" sz="2000" dirty="0">
                <a:latin typeface="Verdana" panose="020B0604030504040204" pitchFamily="34" charset="0"/>
                <a:ea typeface="Verdana" panose="020B0604030504040204" pitchFamily="34" charset="0"/>
                <a:cs typeface="Verdana" panose="020B0604030504040204" pitchFamily="34" charset="0"/>
              </a:rPr>
              <a:t>Muhammad taught people that there was one true God.</a:t>
            </a:r>
          </a:p>
          <a:p>
            <a:r>
              <a:rPr lang="en-US" sz="2000" dirty="0">
                <a:latin typeface="Verdana" panose="020B0604030504040204" pitchFamily="34" charset="0"/>
                <a:ea typeface="Verdana" panose="020B0604030504040204" pitchFamily="34" charset="0"/>
                <a:cs typeface="Verdana" panose="020B0604030504040204" pitchFamily="34" charset="0"/>
              </a:rPr>
              <a:t>Followers are called Muslims and believe God’s word is contained in a sacred book, the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Koran</a:t>
            </a:r>
            <a:r>
              <a:rPr lang="en-US" sz="2000" dirty="0">
                <a:latin typeface="Verdana" panose="020B0604030504040204" pitchFamily="34" charset="0"/>
                <a:ea typeface="Verdana" panose="020B0604030504040204" pitchFamily="34" charset="0"/>
                <a:cs typeface="Verdana" panose="020B0604030504040204" pitchFamily="34" charset="0"/>
              </a:rPr>
              <a:t> (Quran).</a:t>
            </a:r>
          </a:p>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Why is this important? Islam was passed along through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trade</a:t>
            </a:r>
            <a:r>
              <a:rPr lang="en-US" sz="2000" dirty="0">
                <a:latin typeface="Verdana" panose="020B0604030504040204" pitchFamily="34" charset="0"/>
                <a:ea typeface="Verdana" panose="020B0604030504040204" pitchFamily="34" charset="0"/>
                <a:cs typeface="Verdana" panose="020B0604030504040204" pitchFamily="34" charset="0"/>
              </a:rPr>
              <a:t>.</a:t>
            </a:r>
          </a:p>
          <a:p>
            <a:r>
              <a:rPr lang="en-US" sz="2000" dirty="0">
                <a:latin typeface="Verdana" panose="020B0604030504040204" pitchFamily="34" charset="0"/>
                <a:ea typeface="Verdana" panose="020B0604030504040204" pitchFamily="34" charset="0"/>
                <a:cs typeface="Verdana" panose="020B0604030504040204" pitchFamily="34" charset="0"/>
              </a:rPr>
              <a:t>Arab armies traveled across North Africa and into Spain. Muslim merchants spread their religion into Africa to India. Millions of people across 3 continents became Muslims.</a:t>
            </a:r>
          </a:p>
          <a:p>
            <a:r>
              <a:rPr lang="en-US" sz="2000" dirty="0">
                <a:latin typeface="Verdana" panose="020B0604030504040204" pitchFamily="34" charset="0"/>
                <a:ea typeface="Verdana" panose="020B0604030504040204" pitchFamily="34" charset="0"/>
                <a:cs typeface="Verdana" panose="020B0604030504040204" pitchFamily="34" charset="0"/>
              </a:rPr>
              <a:t>Arab scholars made great contributions in mathematics and science, such as developing algebra and confirming the belief that the earth is a sphere.</a:t>
            </a:r>
          </a:p>
        </p:txBody>
      </p:sp>
      <p:pic>
        <p:nvPicPr>
          <p:cNvPr id="4" name="Picture 3">
            <a:extLst>
              <a:ext uri="{FF2B5EF4-FFF2-40B4-BE49-F238E27FC236}">
                <a16:creationId xmlns:a16="http://schemas.microsoft.com/office/drawing/2014/main" id="{C3B19CDA-999A-5E4C-B5F3-7109349AA68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07" b="89956" l="9091" r="90000">
                        <a14:foregroundMark x1="9091" y1="35371" x2="10000" y2="58515"/>
                        <a14:foregroundMark x1="33182" y1="12227" x2="60455" y2="10480"/>
                        <a14:foregroundMark x1="88636" y1="41048" x2="88636" y2="51965"/>
                        <a14:foregroundMark x1="40909" y1="88210" x2="53182" y2="87773"/>
                      </a14:backgroundRemoval>
                    </a14:imgEffect>
                  </a14:imgLayer>
                </a14:imgProps>
              </a:ext>
            </a:extLst>
          </a:blip>
          <a:stretch>
            <a:fillRect/>
          </a:stretch>
        </p:blipFill>
        <p:spPr>
          <a:xfrm>
            <a:off x="9027803" y="1108096"/>
            <a:ext cx="1614638" cy="1673352"/>
          </a:xfrm>
          <a:prstGeom prst="rect">
            <a:avLst/>
          </a:prstGeom>
        </p:spPr>
      </p:pic>
      <p:pic>
        <p:nvPicPr>
          <p:cNvPr id="5" name="Picture 4">
            <a:extLst>
              <a:ext uri="{FF2B5EF4-FFF2-40B4-BE49-F238E27FC236}">
                <a16:creationId xmlns:a16="http://schemas.microsoft.com/office/drawing/2014/main" id="{05A77020-9661-9B41-85AA-29084A329AAC}"/>
              </a:ext>
            </a:extLst>
          </p:cNvPr>
          <p:cNvPicPr>
            <a:picLocks noChangeAspect="1"/>
          </p:cNvPicPr>
          <p:nvPr/>
        </p:nvPicPr>
        <p:blipFill>
          <a:blip r:embed="rId4"/>
          <a:stretch>
            <a:fillRect/>
          </a:stretch>
        </p:blipFill>
        <p:spPr>
          <a:xfrm>
            <a:off x="9019703" y="3429000"/>
            <a:ext cx="1622738" cy="2445753"/>
          </a:xfrm>
          <a:prstGeom prst="rect">
            <a:avLst/>
          </a:prstGeom>
        </p:spPr>
      </p:pic>
    </p:spTree>
    <p:extLst>
      <p:ext uri="{BB962C8B-B14F-4D97-AF65-F5344CB8AC3E}">
        <p14:creationId xmlns:p14="http://schemas.microsoft.com/office/powerpoint/2010/main" val="1617930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931C-571B-5048-9D96-51C6A008F58F}"/>
              </a:ext>
            </a:extLst>
          </p:cNvPr>
          <p:cNvSpPr>
            <a:spLocks noGrp="1"/>
          </p:cNvSpPr>
          <p:nvPr>
            <p:ph type="title"/>
          </p:nvPr>
        </p:nvSpPr>
        <p:spPr>
          <a:xfrm>
            <a:off x="1107805" y="498161"/>
            <a:ext cx="5892717" cy="1188720"/>
          </a:xfrm>
        </p:spPr>
        <p:txBody>
          <a:bodyPr/>
          <a:lstStyle/>
          <a:p>
            <a:r>
              <a:rPr lang="en-US" dirty="0">
                <a:latin typeface="Herculanum" panose="02000505000000020004" pitchFamily="2" charset="77"/>
              </a:rPr>
              <a:t>The African link in trade</a:t>
            </a:r>
          </a:p>
        </p:txBody>
      </p:sp>
      <p:sp>
        <p:nvSpPr>
          <p:cNvPr id="3" name="Content Placeholder 2">
            <a:extLst>
              <a:ext uri="{FF2B5EF4-FFF2-40B4-BE49-F238E27FC236}">
                <a16:creationId xmlns:a16="http://schemas.microsoft.com/office/drawing/2014/main" id="{B1ACE2A6-C4D4-2346-BA4B-4D22F86BBB53}"/>
              </a:ext>
            </a:extLst>
          </p:cNvPr>
          <p:cNvSpPr>
            <a:spLocks noGrp="1"/>
          </p:cNvSpPr>
          <p:nvPr>
            <p:ph idx="1"/>
          </p:nvPr>
        </p:nvSpPr>
        <p:spPr>
          <a:xfrm>
            <a:off x="439522" y="1850001"/>
            <a:ext cx="8891089" cy="4140252"/>
          </a:xfrm>
        </p:spPr>
        <p:txBody>
          <a:bodyPr>
            <a:normAutofit fontScale="92500"/>
          </a:bodyPr>
          <a:lstStyle/>
          <a:p>
            <a:r>
              <a:rPr lang="en-US" sz="2800" dirty="0">
                <a:latin typeface="Verdana" panose="020B0604030504040204" pitchFamily="34" charset="0"/>
                <a:ea typeface="Verdana" panose="020B0604030504040204" pitchFamily="34" charset="0"/>
                <a:cs typeface="Verdana" panose="020B0604030504040204" pitchFamily="34" charset="0"/>
              </a:rPr>
              <a:t>Around </a:t>
            </a:r>
            <a:r>
              <a:rPr lang="en-US" sz="2800" u="sng" dirty="0">
                <a:solidFill>
                  <a:srgbClr val="FF0000"/>
                </a:solidFill>
                <a:latin typeface="Verdana" panose="020B0604030504040204" pitchFamily="34" charset="0"/>
                <a:ea typeface="Verdana" panose="020B0604030504040204" pitchFamily="34" charset="0"/>
                <a:cs typeface="Verdana" panose="020B0604030504040204" pitchFamily="34" charset="0"/>
              </a:rPr>
              <a:t>1000</a:t>
            </a:r>
            <a:r>
              <a:rPr lang="en-US" sz="2800" dirty="0">
                <a:latin typeface="Verdana" panose="020B0604030504040204" pitchFamily="34" charset="0"/>
                <a:ea typeface="Verdana" panose="020B0604030504040204" pitchFamily="34" charset="0"/>
                <a:cs typeface="Verdana" panose="020B0604030504040204" pitchFamily="34" charset="0"/>
              </a:rPr>
              <a:t> A.D., trade centers appeared in eastern Africa.</a:t>
            </a:r>
          </a:p>
          <a:p>
            <a:r>
              <a:rPr lang="en-US" sz="2800" dirty="0">
                <a:latin typeface="Verdana" panose="020B0604030504040204" pitchFamily="34" charset="0"/>
                <a:ea typeface="Verdana" panose="020B0604030504040204" pitchFamily="34" charset="0"/>
                <a:cs typeface="Verdana" panose="020B0604030504040204" pitchFamily="34" charset="0"/>
              </a:rPr>
              <a:t>Zimbabwe became a flourishing center. It brought prosperity to other cities on the East Coast of Africa and attracted trade from </a:t>
            </a:r>
            <a:r>
              <a:rPr lang="en-US" sz="2800" u="sng" dirty="0">
                <a:solidFill>
                  <a:srgbClr val="FF0000"/>
                </a:solidFill>
                <a:latin typeface="Verdana" panose="020B0604030504040204" pitchFamily="34" charset="0"/>
                <a:ea typeface="Verdana" panose="020B0604030504040204" pitchFamily="34" charset="0"/>
                <a:cs typeface="Verdana" panose="020B0604030504040204" pitchFamily="34" charset="0"/>
              </a:rPr>
              <a:t>Asia</a:t>
            </a:r>
            <a:r>
              <a:rPr lang="en-US" sz="2800" dirty="0">
                <a:latin typeface="Verdana" panose="020B0604030504040204" pitchFamily="34" charset="0"/>
                <a:ea typeface="Verdana" panose="020B0604030504040204" pitchFamily="34" charset="0"/>
                <a:cs typeface="Verdana" panose="020B0604030504040204" pitchFamily="34" charset="0"/>
              </a:rPr>
              <a:t>.</a:t>
            </a:r>
          </a:p>
          <a:p>
            <a:r>
              <a:rPr lang="en-US" sz="2800" dirty="0">
                <a:latin typeface="Verdana" panose="020B0604030504040204" pitchFamily="34" charset="0"/>
                <a:ea typeface="Verdana" panose="020B0604030504040204" pitchFamily="34" charset="0"/>
                <a:cs typeface="Verdana" panose="020B0604030504040204" pitchFamily="34" charset="0"/>
              </a:rPr>
              <a:t>Cloth, spices, pottery, ivory, gold and furs were major goods traded in East Africa.</a:t>
            </a:r>
          </a:p>
          <a:p>
            <a:r>
              <a:rPr lang="en-US" sz="2800" dirty="0">
                <a:latin typeface="Verdana" panose="020B0604030504040204" pitchFamily="34" charset="0"/>
                <a:ea typeface="Verdana" panose="020B0604030504040204" pitchFamily="34" charset="0"/>
                <a:cs typeface="Verdana" panose="020B0604030504040204" pitchFamily="34" charset="0"/>
              </a:rPr>
              <a:t>The </a:t>
            </a:r>
            <a:r>
              <a:rPr lang="en-US" sz="2800" u="sng" dirty="0">
                <a:solidFill>
                  <a:srgbClr val="FF0000"/>
                </a:solidFill>
                <a:latin typeface="Verdana" panose="020B0604030504040204" pitchFamily="34" charset="0"/>
                <a:ea typeface="Verdana" panose="020B0604030504040204" pitchFamily="34" charset="0"/>
                <a:cs typeface="Verdana" panose="020B0604030504040204" pitchFamily="34" charset="0"/>
              </a:rPr>
              <a:t>Atlantic Slave Trade </a:t>
            </a:r>
            <a:r>
              <a:rPr lang="en-US" sz="2800" dirty="0">
                <a:latin typeface="Verdana" panose="020B0604030504040204" pitchFamily="34" charset="0"/>
                <a:ea typeface="Verdana" panose="020B0604030504040204" pitchFamily="34" charset="0"/>
                <a:cs typeface="Verdana" panose="020B0604030504040204" pitchFamily="34" charset="0"/>
              </a:rPr>
              <a:t>also developed between East Africa and Asia across the Indian Ocean.</a:t>
            </a:r>
          </a:p>
          <a:p>
            <a:endParaRPr lang="en-US" dirty="0"/>
          </a:p>
        </p:txBody>
      </p:sp>
      <p:pic>
        <p:nvPicPr>
          <p:cNvPr id="5" name="Picture 4">
            <a:extLst>
              <a:ext uri="{FF2B5EF4-FFF2-40B4-BE49-F238E27FC236}">
                <a16:creationId xmlns:a16="http://schemas.microsoft.com/office/drawing/2014/main" id="{921FEE06-4BC0-2B4D-BB0F-6B18B176D036}"/>
              </a:ext>
            </a:extLst>
          </p:cNvPr>
          <p:cNvPicPr>
            <a:picLocks noChangeAspect="1"/>
          </p:cNvPicPr>
          <p:nvPr/>
        </p:nvPicPr>
        <p:blipFill>
          <a:blip r:embed="rId3"/>
          <a:stretch>
            <a:fillRect/>
          </a:stretch>
        </p:blipFill>
        <p:spPr>
          <a:xfrm>
            <a:off x="10012538" y="4341197"/>
            <a:ext cx="2003612" cy="2214878"/>
          </a:xfrm>
          <a:prstGeom prst="rect">
            <a:avLst/>
          </a:prstGeom>
        </p:spPr>
      </p:pic>
      <p:pic>
        <p:nvPicPr>
          <p:cNvPr id="6" name="Picture 5">
            <a:extLst>
              <a:ext uri="{FF2B5EF4-FFF2-40B4-BE49-F238E27FC236}">
                <a16:creationId xmlns:a16="http://schemas.microsoft.com/office/drawing/2014/main" id="{EE9424AC-E80A-E04D-ACD4-E3A76A68B510}"/>
              </a:ext>
            </a:extLst>
          </p:cNvPr>
          <p:cNvPicPr>
            <a:picLocks noChangeAspect="1"/>
          </p:cNvPicPr>
          <p:nvPr/>
        </p:nvPicPr>
        <p:blipFill rotWithShape="1">
          <a:blip r:embed="rId4"/>
          <a:srcRect r="8791"/>
          <a:stretch/>
        </p:blipFill>
        <p:spPr>
          <a:xfrm>
            <a:off x="9960864" y="841472"/>
            <a:ext cx="1791613" cy="2017059"/>
          </a:xfrm>
          <a:prstGeom prst="rect">
            <a:avLst/>
          </a:prstGeom>
        </p:spPr>
      </p:pic>
    </p:spTree>
    <p:extLst>
      <p:ext uri="{BB962C8B-B14F-4D97-AF65-F5344CB8AC3E}">
        <p14:creationId xmlns:p14="http://schemas.microsoft.com/office/powerpoint/2010/main" val="3736009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A61C-5F4E-5142-A485-9C89C7DAB4DD}"/>
              </a:ext>
            </a:extLst>
          </p:cNvPr>
          <p:cNvSpPr>
            <a:spLocks noGrp="1"/>
          </p:cNvSpPr>
          <p:nvPr>
            <p:ph type="title"/>
          </p:nvPr>
        </p:nvSpPr>
        <p:spPr/>
        <p:txBody>
          <a:bodyPr/>
          <a:lstStyle/>
          <a:p>
            <a:r>
              <a:rPr lang="en-US" dirty="0">
                <a:latin typeface="Herculanum" panose="02000505000000020004" pitchFamily="2" charset="77"/>
              </a:rPr>
              <a:t>The African link in trade</a:t>
            </a:r>
          </a:p>
        </p:txBody>
      </p:sp>
      <p:sp>
        <p:nvSpPr>
          <p:cNvPr id="3" name="Content Placeholder 2">
            <a:extLst>
              <a:ext uri="{FF2B5EF4-FFF2-40B4-BE49-F238E27FC236}">
                <a16:creationId xmlns:a16="http://schemas.microsoft.com/office/drawing/2014/main" id="{F30333D1-82E3-604C-94C6-AA66A6D86A15}"/>
              </a:ext>
            </a:extLst>
          </p:cNvPr>
          <p:cNvSpPr>
            <a:spLocks noGrp="1"/>
          </p:cNvSpPr>
          <p:nvPr>
            <p:ph idx="1"/>
          </p:nvPr>
        </p:nvSpPr>
        <p:spPr>
          <a:xfrm>
            <a:off x="1884784" y="2500604"/>
            <a:ext cx="8076080" cy="4086808"/>
          </a:xfrm>
        </p:spPr>
        <p:txBody>
          <a:bodyPr>
            <a:normAutofit lnSpcReduction="10000"/>
          </a:bodyPr>
          <a:lstStyle/>
          <a:p>
            <a:r>
              <a:rPr lang="en-US" sz="2400" dirty="0">
                <a:latin typeface="Verdana" panose="020B0604030504040204" pitchFamily="34" charset="0"/>
                <a:ea typeface="Verdana" panose="020B0604030504040204" pitchFamily="34" charset="0"/>
                <a:cs typeface="Verdana" panose="020B0604030504040204" pitchFamily="34" charset="0"/>
              </a:rPr>
              <a:t>Ghana was the first major trade center in West Africa, located between sources of salt in the desert and gold further south.</a:t>
            </a:r>
          </a:p>
          <a:p>
            <a:r>
              <a:rPr lang="en-US" sz="2400" dirty="0">
                <a:latin typeface="Verdana" panose="020B0604030504040204" pitchFamily="34" charset="0"/>
                <a:ea typeface="Verdana" panose="020B0604030504040204" pitchFamily="34" charset="0"/>
                <a:cs typeface="Verdana" panose="020B0604030504040204" pitchFamily="34" charset="0"/>
              </a:rPr>
              <a:t>Because people in West Africa needed salt from the desert and the demand for gold increased, rulers of Ghana became rich!</a:t>
            </a:r>
          </a:p>
          <a:p>
            <a:r>
              <a:rPr lang="en-US" sz="2400" dirty="0">
                <a:latin typeface="Verdana" panose="020B0604030504040204" pitchFamily="34" charset="0"/>
                <a:ea typeface="Verdana" panose="020B0604030504040204" pitchFamily="34" charset="0"/>
                <a:cs typeface="Verdana" panose="020B0604030504040204" pitchFamily="34" charset="0"/>
              </a:rPr>
              <a:t>Ghana was absorbed into the empire of Mali.</a:t>
            </a:r>
          </a:p>
          <a:p>
            <a:r>
              <a:rPr lang="en-US" sz="2400" dirty="0">
                <a:latin typeface="Verdana" panose="020B0604030504040204" pitchFamily="34" charset="0"/>
                <a:ea typeface="Verdana" panose="020B0604030504040204" pitchFamily="34" charset="0"/>
                <a:cs typeface="Verdana" panose="020B0604030504040204" pitchFamily="34" charset="0"/>
              </a:rPr>
              <a:t>Mali was ruled by Mansa Musa.</a:t>
            </a:r>
          </a:p>
          <a:p>
            <a:r>
              <a:rPr lang="en-US" sz="2400" dirty="0">
                <a:latin typeface="Verdana" panose="020B0604030504040204" pitchFamily="34" charset="0"/>
                <a:ea typeface="Verdana" panose="020B0604030504040204" pitchFamily="34" charset="0"/>
                <a:cs typeface="Verdana" panose="020B0604030504040204" pitchFamily="34" charset="0"/>
              </a:rPr>
              <a:t>As Mali prospered, the capital Timbuktu became a center of learning.</a:t>
            </a:r>
            <a:endParaRPr lang="en-US" sz="2400" dirty="0"/>
          </a:p>
        </p:txBody>
      </p:sp>
      <p:pic>
        <p:nvPicPr>
          <p:cNvPr id="5" name="Picture 4">
            <a:extLst>
              <a:ext uri="{FF2B5EF4-FFF2-40B4-BE49-F238E27FC236}">
                <a16:creationId xmlns:a16="http://schemas.microsoft.com/office/drawing/2014/main" id="{FDF63F7C-B286-A04B-8E69-5C7898EBC82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307216" y="1839255"/>
            <a:ext cx="1627756" cy="2392308"/>
          </a:xfrm>
          <a:prstGeom prst="rect">
            <a:avLst/>
          </a:prstGeom>
        </p:spPr>
      </p:pic>
    </p:spTree>
    <p:extLst>
      <p:ext uri="{BB962C8B-B14F-4D97-AF65-F5344CB8AC3E}">
        <p14:creationId xmlns:p14="http://schemas.microsoft.com/office/powerpoint/2010/main" val="197433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643C-A431-4B47-A720-E43F88132AE3}"/>
              </a:ext>
            </a:extLst>
          </p:cNvPr>
          <p:cNvSpPr>
            <a:spLocks noGrp="1"/>
          </p:cNvSpPr>
          <p:nvPr>
            <p:ph type="title"/>
          </p:nvPr>
        </p:nvSpPr>
        <p:spPr>
          <a:xfrm>
            <a:off x="617625" y="783786"/>
            <a:ext cx="7729728" cy="1188720"/>
          </a:xfrm>
        </p:spPr>
        <p:txBody>
          <a:bodyPr/>
          <a:lstStyle/>
          <a:p>
            <a:r>
              <a:rPr lang="en-US" dirty="0">
                <a:latin typeface="Herculanum" panose="02000505000000020004" pitchFamily="2" charset="77"/>
              </a:rPr>
              <a:t>The east Asian link in trade</a:t>
            </a:r>
          </a:p>
        </p:txBody>
      </p:sp>
      <p:sp>
        <p:nvSpPr>
          <p:cNvPr id="3" name="Content Placeholder 2">
            <a:extLst>
              <a:ext uri="{FF2B5EF4-FFF2-40B4-BE49-F238E27FC236}">
                <a16:creationId xmlns:a16="http://schemas.microsoft.com/office/drawing/2014/main" id="{EF542042-06B3-6947-BD73-C44A80FA34AF}"/>
              </a:ext>
            </a:extLst>
          </p:cNvPr>
          <p:cNvSpPr>
            <a:spLocks noGrp="1"/>
          </p:cNvSpPr>
          <p:nvPr>
            <p:ph idx="1"/>
          </p:nvPr>
        </p:nvSpPr>
        <p:spPr>
          <a:xfrm>
            <a:off x="146989" y="2188183"/>
            <a:ext cx="8698431" cy="4263162"/>
          </a:xfrm>
        </p:spPr>
        <p:txBody>
          <a:bodyPr>
            <a:normAutofit/>
          </a:bodyPr>
          <a:lstStyle/>
          <a:p>
            <a:r>
              <a:rPr lang="en-US" sz="3000" u="sng" dirty="0">
                <a:solidFill>
                  <a:srgbClr val="FF0000"/>
                </a:solidFill>
                <a:latin typeface="Verdana" panose="020B0604030504040204" pitchFamily="34" charset="0"/>
                <a:ea typeface="Verdana" panose="020B0604030504040204" pitchFamily="34" charset="0"/>
                <a:cs typeface="Verdana" panose="020B0604030504040204" pitchFamily="34" charset="0"/>
              </a:rPr>
              <a:t>China</a:t>
            </a:r>
            <a:r>
              <a:rPr lang="en-US" sz="3000" dirty="0">
                <a:latin typeface="Verdana" panose="020B0604030504040204" pitchFamily="34" charset="0"/>
                <a:ea typeface="Verdana" panose="020B0604030504040204" pitchFamily="34" charset="0"/>
                <a:cs typeface="Verdana" panose="020B0604030504040204" pitchFamily="34" charset="0"/>
              </a:rPr>
              <a:t> established trade links across Asia and Africa. Trade centers became cities.</a:t>
            </a:r>
          </a:p>
          <a:p>
            <a:r>
              <a:rPr lang="en-US" sz="3000" dirty="0">
                <a:latin typeface="Verdana" panose="020B0604030504040204" pitchFamily="34" charset="0"/>
                <a:ea typeface="Verdana" panose="020B0604030504040204" pitchFamily="34" charset="0"/>
                <a:cs typeface="Verdana" panose="020B0604030504040204" pitchFamily="34" charset="0"/>
              </a:rPr>
              <a:t>The Chinese had the highest level of technology at the time! They made great advances in navigation, such as inventing the </a:t>
            </a:r>
            <a:r>
              <a:rPr lang="en-US" sz="3000" u="sng" dirty="0">
                <a:solidFill>
                  <a:srgbClr val="FF0000"/>
                </a:solidFill>
                <a:latin typeface="Verdana" panose="020B0604030504040204" pitchFamily="34" charset="0"/>
                <a:ea typeface="Verdana" panose="020B0604030504040204" pitchFamily="34" charset="0"/>
                <a:cs typeface="Verdana" panose="020B0604030504040204" pitchFamily="34" charset="0"/>
              </a:rPr>
              <a:t>magnetic compass</a:t>
            </a:r>
            <a:r>
              <a:rPr lang="en-US" sz="3000" dirty="0">
                <a:latin typeface="Verdana" panose="020B0604030504040204" pitchFamily="34" charset="0"/>
                <a:ea typeface="Verdana" panose="020B0604030504040204" pitchFamily="34" charset="0"/>
                <a:cs typeface="Verdana" panose="020B0604030504040204" pitchFamily="34" charset="0"/>
              </a:rPr>
              <a:t>.</a:t>
            </a:r>
          </a:p>
        </p:txBody>
      </p:sp>
      <p:pic>
        <p:nvPicPr>
          <p:cNvPr id="6" name="Picture 5">
            <a:extLst>
              <a:ext uri="{FF2B5EF4-FFF2-40B4-BE49-F238E27FC236}">
                <a16:creationId xmlns:a16="http://schemas.microsoft.com/office/drawing/2014/main" id="{C780D651-100C-A847-BB86-12C1B041208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3" b="96667" l="3766" r="93724">
                        <a14:foregroundMark x1="87866" y1="25417" x2="51464" y2="11667"/>
                        <a14:foregroundMark x1="51464" y1="11667" x2="25941" y2="14167"/>
                        <a14:foregroundMark x1="25941" y1="14167" x2="9205" y2="32083"/>
                        <a14:foregroundMark x1="9205" y1="32083" x2="4184" y2="43333"/>
                        <a14:foregroundMark x1="4184" y1="43333" x2="4603" y2="46250"/>
                        <a14:foregroundMark x1="28033" y1="10000" x2="41004" y2="10417"/>
                        <a14:foregroundMark x1="41004" y1="10417" x2="64435" y2="6667"/>
                        <a14:foregroundMark x1="64435" y1="6667" x2="86611" y2="28750"/>
                        <a14:foregroundMark x1="86611" y1="28750" x2="92887" y2="38750"/>
                        <a14:foregroundMark x1="92887" y1="38750" x2="95816" y2="50833"/>
                        <a14:foregroundMark x1="95816" y1="50833" x2="94142" y2="62500"/>
                        <a14:foregroundMark x1="94142" y1="62500" x2="92887" y2="65000"/>
                        <a14:foregroundMark x1="63180" y1="5417" x2="33054" y2="6250"/>
                        <a14:foregroundMark x1="75732" y1="85833" x2="34728" y2="90833"/>
                        <a14:foregroundMark x1="34728" y1="90833" x2="46862" y2="90833"/>
                        <a14:foregroundMark x1="46862" y1="90833" x2="58996" y2="91250"/>
                        <a14:foregroundMark x1="58996" y1="91250" x2="64435" y2="87917"/>
                        <a14:foregroundMark x1="58996" y1="96250" x2="46862" y2="96667"/>
                        <a14:foregroundMark x1="46862" y1="96667" x2="46862" y2="96250"/>
                        <a14:foregroundMark x1="53975" y1="2083" x2="46444" y2="833"/>
                      </a14:backgroundRemoval>
                    </a14:imgEffect>
                  </a14:imgLayer>
                </a14:imgProps>
              </a:ext>
            </a:extLst>
          </a:blip>
          <a:stretch>
            <a:fillRect/>
          </a:stretch>
        </p:blipFill>
        <p:spPr>
          <a:xfrm>
            <a:off x="8845420" y="2188183"/>
            <a:ext cx="3067351" cy="3093127"/>
          </a:xfrm>
          <a:prstGeom prst="rect">
            <a:avLst/>
          </a:prstGeom>
        </p:spPr>
      </p:pic>
    </p:spTree>
    <p:extLst>
      <p:ext uri="{BB962C8B-B14F-4D97-AF65-F5344CB8AC3E}">
        <p14:creationId xmlns:p14="http://schemas.microsoft.com/office/powerpoint/2010/main" val="3984221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8991-0A42-AD48-AD9F-AA1396A90330}"/>
              </a:ext>
            </a:extLst>
          </p:cNvPr>
          <p:cNvSpPr>
            <a:spLocks noGrp="1"/>
          </p:cNvSpPr>
          <p:nvPr>
            <p:ph type="title"/>
          </p:nvPr>
        </p:nvSpPr>
        <p:spPr>
          <a:xfrm>
            <a:off x="1242092" y="628790"/>
            <a:ext cx="7729728" cy="1188720"/>
          </a:xfrm>
        </p:spPr>
        <p:txBody>
          <a:bodyPr/>
          <a:lstStyle/>
          <a:p>
            <a:r>
              <a:rPr lang="en-US" dirty="0">
                <a:latin typeface="Herculanum" panose="02000505000000020004" pitchFamily="2" charset="77"/>
              </a:rPr>
              <a:t>The Silk Road</a:t>
            </a:r>
          </a:p>
        </p:txBody>
      </p:sp>
      <p:sp>
        <p:nvSpPr>
          <p:cNvPr id="3" name="Content Placeholder 2">
            <a:extLst>
              <a:ext uri="{FF2B5EF4-FFF2-40B4-BE49-F238E27FC236}">
                <a16:creationId xmlns:a16="http://schemas.microsoft.com/office/drawing/2014/main" id="{DA34EBDF-67CA-4A40-8BF6-34A571D4FCA9}"/>
              </a:ext>
            </a:extLst>
          </p:cNvPr>
          <p:cNvSpPr>
            <a:spLocks noGrp="1"/>
          </p:cNvSpPr>
          <p:nvPr>
            <p:ph idx="1"/>
          </p:nvPr>
        </p:nvSpPr>
        <p:spPr>
          <a:xfrm>
            <a:off x="234385" y="2358125"/>
            <a:ext cx="6950186" cy="4247947"/>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Chinese silks, bronze goods, pottery, and spices flowed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west</a:t>
            </a:r>
            <a:r>
              <a:rPr lang="en-US" sz="2400" dirty="0">
                <a:latin typeface="Verdana" panose="020B0604030504040204" pitchFamily="34" charset="0"/>
                <a:ea typeface="Verdana" panose="020B0604030504040204" pitchFamily="34" charset="0"/>
                <a:cs typeface="Verdana" panose="020B0604030504040204" pitchFamily="34" charset="0"/>
              </a:rPr>
              <a:t> from China along a route known as the Silk Road.</a:t>
            </a:r>
          </a:p>
          <a:p>
            <a:r>
              <a:rPr lang="en-US" sz="2400" dirty="0">
                <a:latin typeface="Verdana" panose="020B0604030504040204" pitchFamily="34" charset="0"/>
                <a:ea typeface="Verdana" panose="020B0604030504040204" pitchFamily="34" charset="0"/>
                <a:cs typeface="Verdana" panose="020B0604030504040204" pitchFamily="34" charset="0"/>
              </a:rPr>
              <a:t>It was not a single road, but a series of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routes</a:t>
            </a:r>
            <a:r>
              <a:rPr lang="en-US" sz="2400" dirty="0">
                <a:latin typeface="Verdana" panose="020B0604030504040204" pitchFamily="34" charset="0"/>
                <a:ea typeface="Verdana" panose="020B0604030504040204" pitchFamily="34" charset="0"/>
                <a:cs typeface="Verdana" panose="020B0604030504040204" pitchFamily="34" charset="0"/>
              </a:rPr>
              <a:t> that stretched about 5,000 miles.</a:t>
            </a:r>
          </a:p>
          <a:p>
            <a:r>
              <a:rPr lang="en-US" sz="2400" dirty="0">
                <a:latin typeface="Verdana" panose="020B0604030504040204" pitchFamily="34" charset="0"/>
                <a:ea typeface="Verdana" panose="020B0604030504040204" pitchFamily="34" charset="0"/>
                <a:cs typeface="Verdana" panose="020B0604030504040204" pitchFamily="34" charset="0"/>
              </a:rPr>
              <a:t>Merchants on the Silk Road brought silk and other goods from China across Asia for sale in Middle Eastern and European markets. </a:t>
            </a:r>
          </a:p>
          <a:p>
            <a:endParaRPr lang="en-US" dirty="0"/>
          </a:p>
        </p:txBody>
      </p:sp>
      <p:pic>
        <p:nvPicPr>
          <p:cNvPr id="6" name="Picture 5">
            <a:extLst>
              <a:ext uri="{FF2B5EF4-FFF2-40B4-BE49-F238E27FC236}">
                <a16:creationId xmlns:a16="http://schemas.microsoft.com/office/drawing/2014/main" id="{52E14D8F-E4EE-EF41-BA0A-EF006766C500}"/>
              </a:ext>
            </a:extLst>
          </p:cNvPr>
          <p:cNvPicPr>
            <a:picLocks noChangeAspect="1"/>
          </p:cNvPicPr>
          <p:nvPr/>
        </p:nvPicPr>
        <p:blipFill rotWithShape="1">
          <a:blip r:embed="rId2"/>
          <a:srcRect l="10408" r="12260"/>
          <a:stretch/>
        </p:blipFill>
        <p:spPr>
          <a:xfrm>
            <a:off x="7184571" y="2668555"/>
            <a:ext cx="4451321" cy="3021952"/>
          </a:xfrm>
          <a:prstGeom prst="rect">
            <a:avLst/>
          </a:prstGeom>
        </p:spPr>
      </p:pic>
    </p:spTree>
    <p:extLst>
      <p:ext uri="{BB962C8B-B14F-4D97-AF65-F5344CB8AC3E}">
        <p14:creationId xmlns:p14="http://schemas.microsoft.com/office/powerpoint/2010/main" val="3673927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857CF-01A1-F345-897B-99D72A72E477}"/>
              </a:ext>
            </a:extLst>
          </p:cNvPr>
          <p:cNvSpPr>
            <a:spLocks noGrp="1"/>
          </p:cNvSpPr>
          <p:nvPr>
            <p:ph type="title"/>
          </p:nvPr>
        </p:nvSpPr>
        <p:spPr/>
        <p:txBody>
          <a:bodyPr/>
          <a:lstStyle/>
          <a:p>
            <a:r>
              <a:rPr lang="en-US" dirty="0"/>
              <a:t>Checkpoint:</a:t>
            </a:r>
          </a:p>
        </p:txBody>
      </p:sp>
      <p:sp>
        <p:nvSpPr>
          <p:cNvPr id="3" name="Content Placeholder 2">
            <a:extLst>
              <a:ext uri="{FF2B5EF4-FFF2-40B4-BE49-F238E27FC236}">
                <a16:creationId xmlns:a16="http://schemas.microsoft.com/office/drawing/2014/main" id="{AF8B6681-1AC8-E943-80DF-02C73B9A79CE}"/>
              </a:ext>
            </a:extLst>
          </p:cNvPr>
          <p:cNvSpPr>
            <a:spLocks noGrp="1"/>
          </p:cNvSpPr>
          <p:nvPr>
            <p:ph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How did trade link Europe, Africa, and Asia?</a:t>
            </a:r>
          </a:p>
        </p:txBody>
      </p:sp>
      <p:pic>
        <p:nvPicPr>
          <p:cNvPr id="4" name="Picture 3">
            <a:extLst>
              <a:ext uri="{FF2B5EF4-FFF2-40B4-BE49-F238E27FC236}">
                <a16:creationId xmlns:a16="http://schemas.microsoft.com/office/drawing/2014/main" id="{F1D08F81-E494-E240-A7EE-6E54FFECA17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837473B0-CC2E-450A-ABE3-18F120FF3D39}">
                <a1611:picAttrSrcUrl xmlns:a1611="http://schemas.microsoft.com/office/drawing/2016/11/main" r:id="rId4"/>
              </a:ext>
            </a:extLst>
          </a:blip>
          <a:stretch>
            <a:fillRect/>
          </a:stretch>
        </p:blipFill>
        <p:spPr>
          <a:xfrm>
            <a:off x="7123654" y="1291558"/>
            <a:ext cx="909478" cy="534987"/>
          </a:xfrm>
          <a:prstGeom prst="rect">
            <a:avLst/>
          </a:prstGeom>
        </p:spPr>
      </p:pic>
    </p:spTree>
    <p:extLst>
      <p:ext uri="{BB962C8B-B14F-4D97-AF65-F5344CB8AC3E}">
        <p14:creationId xmlns:p14="http://schemas.microsoft.com/office/powerpoint/2010/main" val="917548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F289-B574-3F4B-87E1-08FBE2A97BDB}"/>
              </a:ext>
            </a:extLst>
          </p:cNvPr>
          <p:cNvSpPr>
            <a:spLocks noGrp="1"/>
          </p:cNvSpPr>
          <p:nvPr>
            <p:ph type="ctrTitle"/>
          </p:nvPr>
        </p:nvSpPr>
        <p:spPr/>
        <p:txBody>
          <a:bodyPr/>
          <a:lstStyle/>
          <a:p>
            <a:r>
              <a:rPr lang="en-US" dirty="0">
                <a:latin typeface="Herculanum" panose="02000505000000020004" pitchFamily="2" charset="77"/>
              </a:rPr>
              <a:t>The European Heritage</a:t>
            </a:r>
          </a:p>
        </p:txBody>
      </p:sp>
      <p:sp>
        <p:nvSpPr>
          <p:cNvPr id="3" name="Subtitle 2">
            <a:extLst>
              <a:ext uri="{FF2B5EF4-FFF2-40B4-BE49-F238E27FC236}">
                <a16:creationId xmlns:a16="http://schemas.microsoft.com/office/drawing/2014/main" id="{5EE25786-A367-A645-A0AF-1DB3001F6A51}"/>
              </a:ext>
            </a:extLst>
          </p:cNvPr>
          <p:cNvSpPr>
            <a:spLocks noGrp="1"/>
          </p:cNvSpPr>
          <p:nvPr>
            <p:ph type="subTitle" idx="1"/>
          </p:nvPr>
        </p:nvSpPr>
        <p:spPr>
          <a:xfrm>
            <a:off x="2563587" y="4352543"/>
            <a:ext cx="7135584" cy="1645920"/>
          </a:xfrm>
        </p:spPr>
        <p:txBody>
          <a:bodyPr>
            <a:normAutofit fontScale="92500" lnSpcReduction="20000"/>
          </a:bodyPr>
          <a:lstStyle/>
          <a:p>
            <a:r>
              <a:rPr lang="en-US" sz="2400" dirty="0">
                <a:solidFill>
                  <a:schemeClr val="bg1"/>
                </a:solidFill>
              </a:rPr>
              <a:t>Through migration and trade, Europeans, Africans, and Asians exchanged goods, inventions, and ideas.</a:t>
            </a:r>
          </a:p>
          <a:p>
            <a:r>
              <a:rPr lang="en-US" sz="2400" dirty="0">
                <a:solidFill>
                  <a:schemeClr val="bg1"/>
                </a:solidFill>
              </a:rPr>
              <a:t>Judeo-Christian traditions and Greek and Roman ideas influenced European civilization; the Crusades and Renaissance led Europe to look beyond its borders.</a:t>
            </a:r>
          </a:p>
        </p:txBody>
      </p:sp>
    </p:spTree>
    <p:extLst>
      <p:ext uri="{BB962C8B-B14F-4D97-AF65-F5344CB8AC3E}">
        <p14:creationId xmlns:p14="http://schemas.microsoft.com/office/powerpoint/2010/main" val="1306098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AA8A-01A5-2F44-B85E-1BEA6E3343D0}"/>
              </a:ext>
            </a:extLst>
          </p:cNvPr>
          <p:cNvSpPr>
            <a:spLocks noGrp="1"/>
          </p:cNvSpPr>
          <p:nvPr>
            <p:ph type="title"/>
          </p:nvPr>
        </p:nvSpPr>
        <p:spPr>
          <a:xfrm>
            <a:off x="2231136" y="291832"/>
            <a:ext cx="7729728" cy="1188720"/>
          </a:xfrm>
        </p:spPr>
        <p:txBody>
          <a:bodyPr/>
          <a:lstStyle/>
          <a:p>
            <a:r>
              <a:rPr lang="en-US" dirty="0">
                <a:latin typeface="Herculanum" panose="02000505000000020004" pitchFamily="2" charset="77"/>
              </a:rPr>
              <a:t>The Judeo-Christian Tradition</a:t>
            </a:r>
          </a:p>
        </p:txBody>
      </p:sp>
      <p:graphicFrame>
        <p:nvGraphicFramePr>
          <p:cNvPr id="4" name="Table 3">
            <a:extLst>
              <a:ext uri="{FF2B5EF4-FFF2-40B4-BE49-F238E27FC236}">
                <a16:creationId xmlns:a16="http://schemas.microsoft.com/office/drawing/2014/main" id="{B8FFAD83-B62E-D042-B347-3E0DC246B6E6}"/>
              </a:ext>
            </a:extLst>
          </p:cNvPr>
          <p:cNvGraphicFramePr>
            <a:graphicFrameLocks noGrp="1"/>
          </p:cNvGraphicFramePr>
          <p:nvPr>
            <p:extLst>
              <p:ext uri="{D42A27DB-BD31-4B8C-83A1-F6EECF244321}">
                <p14:modId xmlns:p14="http://schemas.microsoft.com/office/powerpoint/2010/main" val="2340378871"/>
              </p:ext>
            </p:extLst>
          </p:nvPr>
        </p:nvGraphicFramePr>
        <p:xfrm>
          <a:off x="0" y="2126882"/>
          <a:ext cx="12192000" cy="4663440"/>
        </p:xfrm>
        <a:graphic>
          <a:graphicData uri="http://schemas.openxmlformats.org/drawingml/2006/table">
            <a:tbl>
              <a:tblPr firstRow="1" bandRow="1">
                <a:tableStyleId>{5C22544A-7EE6-4342-B048-85BDC9FD1C3A}</a:tableStyleId>
              </a:tblPr>
              <a:tblGrid>
                <a:gridCol w="5641675">
                  <a:extLst>
                    <a:ext uri="{9D8B030D-6E8A-4147-A177-3AD203B41FA5}">
                      <a16:colId xmlns:a16="http://schemas.microsoft.com/office/drawing/2014/main" val="270197587"/>
                    </a:ext>
                  </a:extLst>
                </a:gridCol>
                <a:gridCol w="6550325">
                  <a:extLst>
                    <a:ext uri="{9D8B030D-6E8A-4147-A177-3AD203B41FA5}">
                      <a16:colId xmlns:a16="http://schemas.microsoft.com/office/drawing/2014/main" val="202059170"/>
                    </a:ext>
                  </a:extLst>
                </a:gridCol>
              </a:tblGrid>
              <a:tr h="4439285">
                <a:tc>
                  <a:txBody>
                    <a:bodyPr/>
                    <a:lstStyle/>
                    <a:p>
                      <a:r>
                        <a:rPr lang="en-US" sz="2000" b="1" u="sng" dirty="0">
                          <a:solidFill>
                            <a:schemeClr val="tx1"/>
                          </a:solidFill>
                          <a:latin typeface="Verdana" panose="020B0604030504040204" pitchFamily="34" charset="0"/>
                          <a:ea typeface="Verdana" panose="020B0604030504040204" pitchFamily="34" charset="0"/>
                          <a:cs typeface="Verdana" panose="020B0604030504040204" pitchFamily="34" charset="0"/>
                        </a:rPr>
                        <a:t>Judaism</a:t>
                      </a:r>
                    </a:p>
                    <a:p>
                      <a:pPr marL="342900" indent="-342900">
                        <a:buFontTx/>
                        <a:buChar char="-"/>
                      </a:pP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Developed among the </a:t>
                      </a:r>
                      <a:r>
                        <a:rPr lang="en-US" sz="2000" b="0" u="sng" dirty="0">
                          <a:solidFill>
                            <a:srgbClr val="FF0000"/>
                          </a:solidFill>
                          <a:latin typeface="Verdana" panose="020B0604030504040204" pitchFamily="34" charset="0"/>
                          <a:ea typeface="Verdana" panose="020B0604030504040204" pitchFamily="34" charset="0"/>
                          <a:cs typeface="Verdana" panose="020B0604030504040204" pitchFamily="34" charset="0"/>
                        </a:rPr>
                        <a:t>Israelites</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around 1700 B.C.</a:t>
                      </a:r>
                      <a:b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Tx/>
                        <a:buChar char="-"/>
                      </a:pP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The first major world religion to teach </a:t>
                      </a:r>
                      <a:r>
                        <a:rPr lang="en-US" sz="2000" b="0" u="sng" dirty="0">
                          <a:solidFill>
                            <a:srgbClr val="FF0000"/>
                          </a:solidFill>
                          <a:latin typeface="Verdana" panose="020B0604030504040204" pitchFamily="34" charset="0"/>
                          <a:ea typeface="Verdana" panose="020B0604030504040204" pitchFamily="34" charset="0"/>
                          <a:cs typeface="Verdana" panose="020B0604030504040204" pitchFamily="34" charset="0"/>
                        </a:rPr>
                        <a:t>monotheism</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the idea that there is only one God.</a:t>
                      </a:r>
                      <a:b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Tx/>
                        <a:buChar char="-"/>
                      </a:pP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Believed in </a:t>
                      </a:r>
                      <a:r>
                        <a:rPr lang="en-US" sz="2000" b="0" u="sng" dirty="0">
                          <a:solidFill>
                            <a:srgbClr val="FF0000"/>
                          </a:solidFill>
                          <a:latin typeface="Verdana" panose="020B0604030504040204" pitchFamily="34" charset="0"/>
                          <a:ea typeface="Verdana" panose="020B0604030504040204" pitchFamily="34" charset="0"/>
                          <a:cs typeface="Verdana" panose="020B0604030504040204" pitchFamily="34" charset="0"/>
                        </a:rPr>
                        <a:t>obedience</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to the Ten Commandments and other religious and moral laws.</a:t>
                      </a:r>
                    </a:p>
                    <a:p>
                      <a:endParaRPr lang="en-US" sz="2000" dirty="0">
                        <a:latin typeface="Verdana" panose="020B0604030504040204" pitchFamily="34" charset="0"/>
                        <a:ea typeface="Verdana" panose="020B0604030504040204" pitchFamily="34" charset="0"/>
                        <a:cs typeface="Verdana" panose="020B0604030504040204" pitchFamily="34" charset="0"/>
                      </a:endParaRPr>
                    </a:p>
                  </a:txBody>
                  <a:tcPr>
                    <a:noFill/>
                  </a:tcPr>
                </a:tc>
                <a:tc>
                  <a:txBody>
                    <a:bodyPr/>
                    <a:lstStyle/>
                    <a:p>
                      <a:r>
                        <a:rPr lang="en-US" sz="2000" b="1" u="sng" dirty="0">
                          <a:solidFill>
                            <a:schemeClr val="tx1"/>
                          </a:solidFill>
                          <a:latin typeface="Verdana" panose="020B0604030504040204" pitchFamily="34" charset="0"/>
                          <a:ea typeface="Verdana" panose="020B0604030504040204" pitchFamily="34" charset="0"/>
                          <a:cs typeface="Verdana" panose="020B0604030504040204" pitchFamily="34" charset="0"/>
                        </a:rPr>
                        <a:t>Christianity</a:t>
                      </a:r>
                    </a:p>
                    <a:p>
                      <a:pPr marL="342900" indent="-342900">
                        <a:buFontTx/>
                        <a:buChar char="-"/>
                      </a:pPr>
                      <a:r>
                        <a:rPr lang="en-US" sz="2000" b="0" i="1" u="sng" dirty="0">
                          <a:solidFill>
                            <a:srgbClr val="FF0000"/>
                          </a:solidFill>
                          <a:latin typeface="Verdana" panose="020B0604030504040204" pitchFamily="34" charset="0"/>
                          <a:ea typeface="Verdana" panose="020B0604030504040204" pitchFamily="34" charset="0"/>
                          <a:cs typeface="Verdana" panose="020B0604030504040204" pitchFamily="34" charset="0"/>
                        </a:rPr>
                        <a:t>Jesus</a:t>
                      </a:r>
                      <a:r>
                        <a:rPr lang="en-US" sz="2000" b="0" i="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a Jewish teacher believed to be the Messiah, the Savior chosen by God, God in human form.</a:t>
                      </a:r>
                      <a:b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Tx/>
                        <a:buChar char="-"/>
                      </a:pP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Teachings of Jesus emphasized love, mercy, and forgiveness, and that all people have an equal chance for </a:t>
                      </a:r>
                      <a:r>
                        <a:rPr lang="en-US" sz="2000" b="0" i="1" u="sng" dirty="0">
                          <a:solidFill>
                            <a:srgbClr val="FF0000"/>
                          </a:solidFill>
                          <a:latin typeface="Verdana" panose="020B0604030504040204" pitchFamily="34" charset="0"/>
                          <a:ea typeface="Verdana" panose="020B0604030504040204" pitchFamily="34" charset="0"/>
                          <a:cs typeface="Verdana" panose="020B0604030504040204" pitchFamily="34" charset="0"/>
                        </a:rPr>
                        <a:t>salvation</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or everlasting life. </a:t>
                      </a:r>
                      <a:b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Tx/>
                        <a:buChar char="-"/>
                      </a:pP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appealed to many people and spread from the Middle East across Europe</a:t>
                      </a:r>
                      <a:b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Tx/>
                        <a:buChar char="-"/>
                      </a:pP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Romans first viewed it as a </a:t>
                      </a:r>
                      <a:r>
                        <a:rPr lang="en-US" sz="2000" b="0" u="sng" dirty="0">
                          <a:solidFill>
                            <a:srgbClr val="FF0000"/>
                          </a:solidFill>
                          <a:latin typeface="Verdana" panose="020B0604030504040204" pitchFamily="34" charset="0"/>
                          <a:ea typeface="Verdana" panose="020B0604030504040204" pitchFamily="34" charset="0"/>
                          <a:cs typeface="Verdana" panose="020B0604030504040204" pitchFamily="34" charset="0"/>
                        </a:rPr>
                        <a:t>threat</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but later made it the official religion of the Roman Empire. </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noFill/>
                  </a:tcPr>
                </a:tc>
                <a:extLst>
                  <a:ext uri="{0D108BD9-81ED-4DB2-BD59-A6C34878D82A}">
                    <a16:rowId xmlns:a16="http://schemas.microsoft.com/office/drawing/2014/main" val="68903604"/>
                  </a:ext>
                </a:extLst>
              </a:tr>
            </a:tbl>
          </a:graphicData>
        </a:graphic>
      </p:graphicFrame>
      <p:sp>
        <p:nvSpPr>
          <p:cNvPr id="5" name="TextBox 4">
            <a:extLst>
              <a:ext uri="{FF2B5EF4-FFF2-40B4-BE49-F238E27FC236}">
                <a16:creationId xmlns:a16="http://schemas.microsoft.com/office/drawing/2014/main" id="{71A8707E-6BFF-D94F-AEB3-BA3F6E7FEC78}"/>
              </a:ext>
            </a:extLst>
          </p:cNvPr>
          <p:cNvSpPr txBox="1"/>
          <p:nvPr/>
        </p:nvSpPr>
        <p:spPr>
          <a:xfrm>
            <a:off x="2892846" y="1480552"/>
            <a:ext cx="6406308" cy="646331"/>
          </a:xfrm>
          <a:prstGeom prst="rect">
            <a:avLst/>
          </a:prstGeom>
          <a:noFill/>
        </p:spPr>
        <p:txBody>
          <a:bodyPr wrap="square" rtlCol="0">
            <a:spAutoFit/>
          </a:bodyPr>
          <a:lstStyle/>
          <a:p>
            <a:pPr algn="ctr"/>
            <a:r>
              <a:rPr lang="en-US" dirty="0"/>
              <a:t>Two religions of the ancient Middle East: Judaism and Christianity</a:t>
            </a:r>
          </a:p>
          <a:p>
            <a:pPr algn="ctr"/>
            <a:endParaRPr lang="en-US" dirty="0"/>
          </a:p>
        </p:txBody>
      </p:sp>
      <p:pic>
        <p:nvPicPr>
          <p:cNvPr id="3" name="Picture 2">
            <a:extLst>
              <a:ext uri="{FF2B5EF4-FFF2-40B4-BE49-F238E27FC236}">
                <a16:creationId xmlns:a16="http://schemas.microsoft.com/office/drawing/2014/main" id="{9A00EB7C-FF04-8C48-A714-2958786F437F}"/>
              </a:ext>
            </a:extLst>
          </p:cNvPr>
          <p:cNvPicPr>
            <a:picLocks noChangeAspect="1"/>
          </p:cNvPicPr>
          <p:nvPr/>
        </p:nvPicPr>
        <p:blipFill>
          <a:blip r:embed="rId3"/>
          <a:stretch>
            <a:fillRect/>
          </a:stretch>
        </p:blipFill>
        <p:spPr>
          <a:xfrm>
            <a:off x="10121537" y="1236217"/>
            <a:ext cx="1904998" cy="1111249"/>
          </a:xfrm>
          <a:prstGeom prst="rect">
            <a:avLst/>
          </a:prstGeom>
        </p:spPr>
      </p:pic>
      <p:pic>
        <p:nvPicPr>
          <p:cNvPr id="6" name="Picture 5">
            <a:extLst>
              <a:ext uri="{FF2B5EF4-FFF2-40B4-BE49-F238E27FC236}">
                <a16:creationId xmlns:a16="http://schemas.microsoft.com/office/drawing/2014/main" id="{5DAC6277-0E09-354E-9A46-1DAE39CA64F2}"/>
              </a:ext>
            </a:extLst>
          </p:cNvPr>
          <p:cNvPicPr>
            <a:picLocks noChangeAspect="1"/>
          </p:cNvPicPr>
          <p:nvPr/>
        </p:nvPicPr>
        <p:blipFill>
          <a:blip r:embed="rId4"/>
          <a:stretch>
            <a:fillRect/>
          </a:stretch>
        </p:blipFill>
        <p:spPr>
          <a:xfrm>
            <a:off x="2667000" y="5342436"/>
            <a:ext cx="1757472" cy="1246707"/>
          </a:xfrm>
          <a:prstGeom prst="rect">
            <a:avLst/>
          </a:prstGeom>
        </p:spPr>
      </p:pic>
    </p:spTree>
    <p:extLst>
      <p:ext uri="{BB962C8B-B14F-4D97-AF65-F5344CB8AC3E}">
        <p14:creationId xmlns:p14="http://schemas.microsoft.com/office/powerpoint/2010/main" val="1389047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04B0B-87D4-D445-8DE9-CFE59DD94AA0}"/>
              </a:ext>
            </a:extLst>
          </p:cNvPr>
          <p:cNvSpPr>
            <a:spLocks noGrp="1"/>
          </p:cNvSpPr>
          <p:nvPr>
            <p:ph type="title"/>
          </p:nvPr>
        </p:nvSpPr>
        <p:spPr/>
        <p:txBody>
          <a:bodyPr/>
          <a:lstStyle/>
          <a:p>
            <a:r>
              <a:rPr lang="en-US" dirty="0"/>
              <a:t>Greek and Roman Traditions</a:t>
            </a:r>
          </a:p>
        </p:txBody>
      </p:sp>
      <p:sp>
        <p:nvSpPr>
          <p:cNvPr id="3" name="Content Placeholder 2">
            <a:extLst>
              <a:ext uri="{FF2B5EF4-FFF2-40B4-BE49-F238E27FC236}">
                <a16:creationId xmlns:a16="http://schemas.microsoft.com/office/drawing/2014/main" id="{4599A06B-2A0F-B247-8C13-D534BAF35C7B}"/>
              </a:ext>
            </a:extLst>
          </p:cNvPr>
          <p:cNvSpPr>
            <a:spLocks noGrp="1"/>
          </p:cNvSpPr>
          <p:nvPr>
            <p:ph idx="1"/>
          </p:nvPr>
        </p:nvSpPr>
        <p:spPr>
          <a:xfrm>
            <a:off x="2061882" y="2366682"/>
            <a:ext cx="7898982" cy="4491318"/>
          </a:xfrm>
        </p:spPr>
        <p:txBody>
          <a:bodyPr>
            <a:normAutofit/>
          </a:bodyPr>
          <a:lstStyle/>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Athenian Democracy</a:t>
            </a:r>
          </a:p>
          <a:p>
            <a:r>
              <a:rPr lang="en-US" sz="2100" dirty="0">
                <a:latin typeface="Verdana" panose="020B0604030504040204" pitchFamily="34" charset="0"/>
                <a:ea typeface="Verdana" panose="020B0604030504040204" pitchFamily="34" charset="0"/>
                <a:cs typeface="Verdana" panose="020B0604030504040204" pitchFamily="34" charset="0"/>
              </a:rPr>
              <a:t>Greek city-state of Athens was a </a:t>
            </a:r>
            <a:r>
              <a:rPr lang="en-US" sz="2100" u="sng" dirty="0">
                <a:solidFill>
                  <a:srgbClr val="FF0000"/>
                </a:solidFill>
                <a:latin typeface="Verdana" panose="020B0604030504040204" pitchFamily="34" charset="0"/>
                <a:ea typeface="Verdana" panose="020B0604030504040204" pitchFamily="34" charset="0"/>
                <a:cs typeface="Verdana" panose="020B0604030504040204" pitchFamily="34" charset="0"/>
              </a:rPr>
              <a:t>direct democracy:</a:t>
            </a:r>
            <a:r>
              <a:rPr lang="en-US" sz="21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US" sz="2100" dirty="0">
                <a:latin typeface="Verdana" panose="020B0604030504040204" pitchFamily="34" charset="0"/>
                <a:ea typeface="Verdana" panose="020B0604030504040204" pitchFamily="34" charset="0"/>
                <a:cs typeface="Verdana" panose="020B0604030504040204" pitchFamily="34" charset="0"/>
              </a:rPr>
              <a:t>a form of a government in which an assembly of ordinary citizens makes decisions.</a:t>
            </a:r>
          </a:p>
          <a:p>
            <a:r>
              <a:rPr lang="en-US" sz="2100" dirty="0">
                <a:latin typeface="Verdana" panose="020B0604030504040204" pitchFamily="34" charset="0"/>
                <a:ea typeface="Verdana" panose="020B0604030504040204" pitchFamily="34" charset="0"/>
                <a:cs typeface="Verdana" panose="020B0604030504040204" pitchFamily="34" charset="0"/>
              </a:rPr>
              <a:t>Any adult </a:t>
            </a:r>
            <a:r>
              <a:rPr lang="en-US" sz="2100" u="sng" dirty="0">
                <a:solidFill>
                  <a:srgbClr val="FF0000"/>
                </a:solidFill>
                <a:latin typeface="Verdana" panose="020B0604030504040204" pitchFamily="34" charset="0"/>
                <a:ea typeface="Verdana" panose="020B0604030504040204" pitchFamily="34" charset="0"/>
                <a:cs typeface="Verdana" panose="020B0604030504040204" pitchFamily="34" charset="0"/>
              </a:rPr>
              <a:t>male</a:t>
            </a:r>
            <a:r>
              <a:rPr lang="en-US" sz="2100" dirty="0">
                <a:latin typeface="Verdana" panose="020B0604030504040204" pitchFamily="34" charset="0"/>
                <a:ea typeface="Verdana" panose="020B0604030504040204" pitchFamily="34" charset="0"/>
                <a:cs typeface="Verdana" panose="020B0604030504040204" pitchFamily="34" charset="0"/>
              </a:rPr>
              <a:t> could participate in the Athenian Assembly.  Women, slaves, and foreign-born people were </a:t>
            </a:r>
            <a:r>
              <a:rPr lang="en-US" sz="2100" u="sng" dirty="0">
                <a:solidFill>
                  <a:srgbClr val="FF0000"/>
                </a:solidFill>
                <a:latin typeface="Verdana" panose="020B0604030504040204" pitchFamily="34" charset="0"/>
                <a:ea typeface="Verdana" panose="020B0604030504040204" pitchFamily="34" charset="0"/>
                <a:cs typeface="Verdana" panose="020B0604030504040204" pitchFamily="34" charset="0"/>
              </a:rPr>
              <a:t>excluded</a:t>
            </a:r>
            <a:r>
              <a:rPr lang="en-US" sz="2100" dirty="0">
                <a:latin typeface="Verdana" panose="020B0604030504040204" pitchFamily="34" charset="0"/>
                <a:ea typeface="Verdana" panose="020B0604030504040204" pitchFamily="34" charset="0"/>
                <a:cs typeface="Verdana" panose="020B0604030504040204" pitchFamily="34" charset="0"/>
              </a:rPr>
              <a:t>.</a:t>
            </a:r>
          </a:p>
          <a:p>
            <a:r>
              <a:rPr lang="en-US" sz="2100" dirty="0">
                <a:latin typeface="Verdana" panose="020B0604030504040204" pitchFamily="34" charset="0"/>
                <a:ea typeface="Verdana" panose="020B0604030504040204" pitchFamily="34" charset="0"/>
                <a:cs typeface="Verdana" panose="020B0604030504040204" pitchFamily="34" charset="0"/>
              </a:rPr>
              <a:t>Athenians believed democracy depended well-rounded, educated citizens.</a:t>
            </a:r>
          </a:p>
          <a:p>
            <a:pPr lvl="1"/>
            <a:r>
              <a:rPr lang="en-US" sz="1800" dirty="0">
                <a:latin typeface="Verdana" panose="020B0604030504040204" pitchFamily="34" charset="0"/>
                <a:ea typeface="Verdana" panose="020B0604030504040204" pitchFamily="34" charset="0"/>
                <a:cs typeface="Verdana" panose="020B0604030504040204" pitchFamily="34" charset="0"/>
              </a:rPr>
              <a:t>Boys were educated in history, grammar, poetry, music, and public speaking.</a:t>
            </a:r>
          </a:p>
          <a:p>
            <a:endParaRPr lang="en-US" dirty="0"/>
          </a:p>
          <a:p>
            <a:endParaRPr lang="en-US" dirty="0"/>
          </a:p>
        </p:txBody>
      </p:sp>
      <p:pic>
        <p:nvPicPr>
          <p:cNvPr id="14" name="Picture 13">
            <a:extLst>
              <a:ext uri="{FF2B5EF4-FFF2-40B4-BE49-F238E27FC236}">
                <a16:creationId xmlns:a16="http://schemas.microsoft.com/office/drawing/2014/main" id="{C9462EFA-7B79-A143-A6C7-663E2B2EC1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0000">
                        <a14:foregroundMark x1="45667" y1="22333" x2="33333" y2="24333"/>
                        <a14:foregroundMark x1="8000" y1="81667" x2="8000" y2="81667"/>
                      </a14:backgroundRemoval>
                    </a14:imgEffect>
                  </a14:imgLayer>
                </a14:imgProps>
              </a:ext>
            </a:extLst>
          </a:blip>
          <a:stretch>
            <a:fillRect/>
          </a:stretch>
        </p:blipFill>
        <p:spPr>
          <a:xfrm>
            <a:off x="688323" y="2592313"/>
            <a:ext cx="1373559" cy="1373559"/>
          </a:xfrm>
          <a:prstGeom prst="rect">
            <a:avLst/>
          </a:prstGeom>
        </p:spPr>
      </p:pic>
    </p:spTree>
    <p:extLst>
      <p:ext uri="{BB962C8B-B14F-4D97-AF65-F5344CB8AC3E}">
        <p14:creationId xmlns:p14="http://schemas.microsoft.com/office/powerpoint/2010/main" val="246195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A6AE-7775-8E4D-B7BF-64CCCC362272}"/>
              </a:ext>
            </a:extLst>
          </p:cNvPr>
          <p:cNvSpPr>
            <a:spLocks noGrp="1"/>
          </p:cNvSpPr>
          <p:nvPr>
            <p:ph type="title"/>
          </p:nvPr>
        </p:nvSpPr>
        <p:spPr/>
        <p:txBody>
          <a:bodyPr/>
          <a:lstStyle/>
          <a:p>
            <a:r>
              <a:rPr lang="en-US" dirty="0">
                <a:latin typeface="Herculanum" panose="02000505000000020004" pitchFamily="2" charset="77"/>
              </a:rPr>
              <a:t>Learning to farm</a:t>
            </a:r>
          </a:p>
        </p:txBody>
      </p:sp>
      <p:sp>
        <p:nvSpPr>
          <p:cNvPr id="3" name="Content Placeholder 2">
            <a:extLst>
              <a:ext uri="{FF2B5EF4-FFF2-40B4-BE49-F238E27FC236}">
                <a16:creationId xmlns:a16="http://schemas.microsoft.com/office/drawing/2014/main" id="{556F6254-F15A-8D43-909F-8DA135E66010}"/>
              </a:ext>
            </a:extLst>
          </p:cNvPr>
          <p:cNvSpPr>
            <a:spLocks noGrp="1"/>
          </p:cNvSpPr>
          <p:nvPr>
            <p:ph idx="1"/>
          </p:nvPr>
        </p:nvSpPr>
        <p:spPr>
          <a:xfrm>
            <a:off x="2231136" y="2638044"/>
            <a:ext cx="7729728" cy="3255264"/>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Hunters became gatherers of wild plants and small game.</a:t>
            </a:r>
          </a:p>
          <a:p>
            <a:r>
              <a:rPr lang="en-US" sz="2400" dirty="0">
                <a:latin typeface="Verdana" panose="020B0604030504040204" pitchFamily="34" charset="0"/>
                <a:ea typeface="Verdana" panose="020B0604030504040204" pitchFamily="34" charset="0"/>
                <a:cs typeface="Verdana" panose="020B0604030504040204" pitchFamily="34" charset="0"/>
              </a:rPr>
              <a:t>Some 8,000 years ago, gatherers in Mexico began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farming</a:t>
            </a:r>
            <a:r>
              <a:rPr lang="en-US" sz="2400" dirty="0">
                <a:latin typeface="Verdana" panose="020B0604030504040204" pitchFamily="34" charset="0"/>
                <a:ea typeface="Verdana" panose="020B0604030504040204" pitchFamily="34" charset="0"/>
                <a:cs typeface="Verdana" panose="020B0604030504040204" pitchFamily="34" charset="0"/>
              </a:rPr>
              <a:t>.</a:t>
            </a:r>
          </a:p>
          <a:p>
            <a:r>
              <a:rPr lang="en-US" sz="2400" dirty="0">
                <a:latin typeface="Verdana" panose="020B0604030504040204" pitchFamily="34" charset="0"/>
                <a:ea typeface="Verdana" panose="020B0604030504040204" pitchFamily="34" charset="0"/>
                <a:cs typeface="Verdana" panose="020B0604030504040204" pitchFamily="34" charset="0"/>
              </a:rPr>
              <a:t>Early American plants included beans, squash, and maize, which is a type of corn.</a:t>
            </a:r>
          </a:p>
          <a:p>
            <a:endParaRPr lang="en-US" sz="2400" dirty="0"/>
          </a:p>
          <a:p>
            <a:endParaRPr lang="en-US" sz="2400" dirty="0"/>
          </a:p>
          <a:p>
            <a:endParaRPr lang="en-US" sz="2400" dirty="0"/>
          </a:p>
        </p:txBody>
      </p:sp>
      <p:pic>
        <p:nvPicPr>
          <p:cNvPr id="5" name="Picture 4">
            <a:extLst>
              <a:ext uri="{FF2B5EF4-FFF2-40B4-BE49-F238E27FC236}">
                <a16:creationId xmlns:a16="http://schemas.microsoft.com/office/drawing/2014/main" id="{CDB3EEBA-693D-AA49-B027-E81CBCA405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837473B0-CC2E-450A-ABE3-18F120FF3D39}">
                <a1611:picAttrSrcUrl xmlns:a1611="http://schemas.microsoft.com/office/drawing/2016/11/main" r:id="rId5"/>
              </a:ext>
            </a:extLst>
          </a:blip>
          <a:stretch>
            <a:fillRect/>
          </a:stretch>
        </p:blipFill>
        <p:spPr>
          <a:xfrm>
            <a:off x="147513" y="0"/>
            <a:ext cx="2317392" cy="2370060"/>
          </a:xfrm>
          <a:prstGeom prst="rect">
            <a:avLst/>
          </a:prstGeom>
        </p:spPr>
      </p:pic>
      <p:pic>
        <p:nvPicPr>
          <p:cNvPr id="7" name="Picture 6">
            <a:extLst>
              <a:ext uri="{FF2B5EF4-FFF2-40B4-BE49-F238E27FC236}">
                <a16:creationId xmlns:a16="http://schemas.microsoft.com/office/drawing/2014/main" id="{3B160BEF-9768-8C43-A707-C7C6AF55F9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7778" r="90000">
                        <a14:foregroundMark x1="7778" y1="70889" x2="7778" y2="70889"/>
                        <a14:foregroundMark x1="49000" y1="52667" x2="49000" y2="52667"/>
                        <a14:foregroundMark x1="49444" y1="53333" x2="49444" y2="53333"/>
                        <a14:backgroundMark x1="29667" y1="48556" x2="29667" y2="48556"/>
                        <a14:backgroundMark x1="23556" y1="61222" x2="23556" y2="61222"/>
                        <a14:backgroundMark x1="21778" y1="54444" x2="21778" y2="54444"/>
                        <a14:backgroundMark x1="47889" y1="51556" x2="47889" y2="51556"/>
                        <a14:backgroundMark x1="77667" y1="62333" x2="77667" y2="62333"/>
                        <a14:backgroundMark x1="81000" y1="59222" x2="81000" y2="59222"/>
                        <a14:backgroundMark x1="36000" y1="55556" x2="36000" y2="55556"/>
                        <a14:backgroundMark x1="47889" y1="56889" x2="47889" y2="56889"/>
                        <a14:backgroundMark x1="47222" y1="61667" x2="47222" y2="61667"/>
                        <a14:backgroundMark x1="47667" y1="59667" x2="47667" y2="59667"/>
                      </a14:backgroundRemoval>
                    </a14:imgEffect>
                  </a14:imgLayer>
                </a14:imgProps>
              </a:ext>
            </a:extLst>
          </a:blip>
          <a:stretch>
            <a:fillRect/>
          </a:stretch>
        </p:blipFill>
        <p:spPr>
          <a:xfrm>
            <a:off x="9319846" y="4464174"/>
            <a:ext cx="3143872" cy="3143872"/>
          </a:xfrm>
          <a:prstGeom prst="rect">
            <a:avLst/>
          </a:prstGeom>
        </p:spPr>
      </p:pic>
      <p:cxnSp>
        <p:nvCxnSpPr>
          <p:cNvPr id="20" name="Straight Connector 19">
            <a:extLst>
              <a:ext uri="{FF2B5EF4-FFF2-40B4-BE49-F238E27FC236}">
                <a16:creationId xmlns:a16="http://schemas.microsoft.com/office/drawing/2014/main" id="{479DADDD-F5D6-9F4E-BBD0-91F2DA690C41}"/>
              </a:ext>
            </a:extLst>
          </p:cNvPr>
          <p:cNvCxnSpPr>
            <a:cxnSpLocks/>
          </p:cNvCxnSpPr>
          <p:nvPr/>
        </p:nvCxnSpPr>
        <p:spPr>
          <a:xfrm>
            <a:off x="1306209" y="2638043"/>
            <a:ext cx="0" cy="3622080"/>
          </a:xfrm>
          <a:prstGeom prst="line">
            <a:avLst/>
          </a:prstGeom>
          <a:ln w="28575">
            <a:solidFill>
              <a:schemeClr val="bg2">
                <a:lumMod val="50000"/>
              </a:schemeClr>
            </a:solidFill>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8438FDE8-C964-E048-9B49-8446BC9E6072}"/>
              </a:ext>
            </a:extLst>
          </p:cNvPr>
          <p:cNvCxnSpPr>
            <a:cxnSpLocks/>
          </p:cNvCxnSpPr>
          <p:nvPr/>
        </p:nvCxnSpPr>
        <p:spPr>
          <a:xfrm>
            <a:off x="1306209" y="6260123"/>
            <a:ext cx="8013637" cy="0"/>
          </a:xfrm>
          <a:prstGeom prst="straightConnector1">
            <a:avLst/>
          </a:prstGeom>
          <a:ln w="28575">
            <a:solidFill>
              <a:schemeClr val="bg2">
                <a:lumMod val="50000"/>
              </a:schemeClr>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49910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2625A-202E-1A47-A9BC-CB6BD492BA2C}"/>
              </a:ext>
            </a:extLst>
          </p:cNvPr>
          <p:cNvSpPr>
            <a:spLocks noGrp="1"/>
          </p:cNvSpPr>
          <p:nvPr>
            <p:ph idx="1"/>
          </p:nvPr>
        </p:nvSpPr>
        <p:spPr>
          <a:xfrm>
            <a:off x="1861457" y="2416629"/>
            <a:ext cx="8670471" cy="3804557"/>
          </a:xfrm>
        </p:spPr>
        <p:txBody>
          <a:bodyPr>
            <a:normAutofit/>
          </a:bodyPr>
          <a:lstStyle/>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Roman Government and Law</a:t>
            </a:r>
          </a:p>
          <a:p>
            <a:r>
              <a:rPr lang="en-US" sz="2000" dirty="0">
                <a:latin typeface="Verdana" panose="020B0604030504040204" pitchFamily="34" charset="0"/>
                <a:ea typeface="Verdana" panose="020B0604030504040204" pitchFamily="34" charset="0"/>
                <a:cs typeface="Verdana" panose="020B0604030504040204" pitchFamily="34" charset="0"/>
              </a:rPr>
              <a:t>In 509 B.C., Romans overthrew the king and set up a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republic</a:t>
            </a:r>
            <a:r>
              <a:rPr lang="en-US" sz="2000" dirty="0">
                <a:latin typeface="Verdana" panose="020B0604030504040204" pitchFamily="34" charset="0"/>
                <a:ea typeface="Verdana" panose="020B0604030504040204" pitchFamily="34" charset="0"/>
                <a:cs typeface="Verdana" panose="020B0604030504040204" pitchFamily="34" charset="0"/>
              </a:rPr>
              <a:t>, a form of government in which people choose representatives to govern them.  </a:t>
            </a:r>
          </a:p>
          <a:p>
            <a:r>
              <a:rPr lang="en-US" sz="2000" dirty="0">
                <a:latin typeface="Verdana" panose="020B0604030504040204" pitchFamily="34" charset="0"/>
                <a:ea typeface="Verdana" panose="020B0604030504040204" pitchFamily="34" charset="0"/>
                <a:cs typeface="Verdana" panose="020B0604030504040204" pitchFamily="34" charset="0"/>
              </a:rPr>
              <a:t>In the Roman Republic, an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elected senate </a:t>
            </a:r>
            <a:r>
              <a:rPr lang="en-US" sz="2000" dirty="0">
                <a:latin typeface="Verdana" panose="020B0604030504040204" pitchFamily="34" charset="0"/>
                <a:ea typeface="Verdana" panose="020B0604030504040204" pitchFamily="34" charset="0"/>
                <a:cs typeface="Verdana" panose="020B0604030504040204" pitchFamily="34" charset="0"/>
              </a:rPr>
              <a:t>and assembly made the laws. </a:t>
            </a:r>
          </a:p>
          <a:p>
            <a:r>
              <a:rPr lang="en-US" sz="2000" dirty="0">
                <a:latin typeface="Verdana" panose="020B0604030504040204" pitchFamily="34" charset="0"/>
                <a:ea typeface="Verdana" panose="020B0604030504040204" pitchFamily="34" charset="0"/>
                <a:cs typeface="Verdana" panose="020B0604030504040204" pitchFamily="34" charset="0"/>
              </a:rPr>
              <a:t>A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code of laws </a:t>
            </a:r>
            <a:r>
              <a:rPr lang="en-US" sz="2000" dirty="0">
                <a:latin typeface="Verdana" panose="020B0604030504040204" pitchFamily="34" charset="0"/>
                <a:ea typeface="Verdana" panose="020B0604030504040204" pitchFamily="34" charset="0"/>
                <a:cs typeface="Verdana" panose="020B0604030504040204" pitchFamily="34" charset="0"/>
              </a:rPr>
              <a:t>defined rights of citizens. (all equal under the law, innocent until proven guilty)</a:t>
            </a:r>
          </a:p>
          <a:p>
            <a:r>
              <a:rPr lang="en-US" sz="2000" dirty="0">
                <a:latin typeface="Verdana" panose="020B0604030504040204" pitchFamily="34" charset="0"/>
                <a:ea typeface="Verdana" panose="020B0604030504040204" pitchFamily="34" charset="0"/>
                <a:cs typeface="Verdana" panose="020B0604030504040204" pitchFamily="34" charset="0"/>
              </a:rPr>
              <a:t>1787: The founders of the United States gave lawmaking power to an elected Congress, similar to the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Roman Senate</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Title 1">
            <a:extLst>
              <a:ext uri="{FF2B5EF4-FFF2-40B4-BE49-F238E27FC236}">
                <a16:creationId xmlns:a16="http://schemas.microsoft.com/office/drawing/2014/main" id="{4C4925F7-E477-B84C-B167-4CC00CFB1E07}"/>
              </a:ext>
            </a:extLst>
          </p:cNvPr>
          <p:cNvSpPr>
            <a:spLocks noGrp="1"/>
          </p:cNvSpPr>
          <p:nvPr>
            <p:ph type="title"/>
          </p:nvPr>
        </p:nvSpPr>
        <p:spPr/>
        <p:txBody>
          <a:bodyPr/>
          <a:lstStyle/>
          <a:p>
            <a:r>
              <a:rPr lang="en-US" dirty="0"/>
              <a:t>Greek and Roman Traditions</a:t>
            </a:r>
          </a:p>
        </p:txBody>
      </p:sp>
    </p:spTree>
    <p:extLst>
      <p:ext uri="{BB962C8B-B14F-4D97-AF65-F5344CB8AC3E}">
        <p14:creationId xmlns:p14="http://schemas.microsoft.com/office/powerpoint/2010/main" val="2436202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4AC4-3C5A-3E45-A05D-A915DE1ED458}"/>
              </a:ext>
            </a:extLst>
          </p:cNvPr>
          <p:cNvSpPr>
            <a:spLocks noGrp="1"/>
          </p:cNvSpPr>
          <p:nvPr>
            <p:ph type="title"/>
          </p:nvPr>
        </p:nvSpPr>
        <p:spPr/>
        <p:txBody>
          <a:bodyPr/>
          <a:lstStyle/>
          <a:p>
            <a:r>
              <a:rPr lang="en-US" dirty="0">
                <a:latin typeface="Herculanum" panose="02000505000000020004" pitchFamily="2" charset="77"/>
              </a:rPr>
              <a:t>New Horizons</a:t>
            </a:r>
          </a:p>
        </p:txBody>
      </p:sp>
      <p:sp>
        <p:nvSpPr>
          <p:cNvPr id="4" name="Rectangle 3">
            <a:extLst>
              <a:ext uri="{FF2B5EF4-FFF2-40B4-BE49-F238E27FC236}">
                <a16:creationId xmlns:a16="http://schemas.microsoft.com/office/drawing/2014/main" id="{B8888024-C62D-8B47-A583-42ACC53C9CA3}"/>
              </a:ext>
            </a:extLst>
          </p:cNvPr>
          <p:cNvSpPr/>
          <p:nvPr/>
        </p:nvSpPr>
        <p:spPr>
          <a:xfrm>
            <a:off x="837879" y="2545408"/>
            <a:ext cx="10053278" cy="2369880"/>
          </a:xfrm>
          <a:prstGeom prst="rect">
            <a:avLst/>
          </a:prstGeom>
        </p:spPr>
        <p:txBody>
          <a:bodyPr wrap="square">
            <a:spAutoFit/>
          </a:bodyPr>
          <a:lstStyle/>
          <a:p>
            <a:r>
              <a:rPr lang="en-US" sz="2400" i="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The Middle Ages: </a:t>
            </a:r>
          </a:p>
          <a:p>
            <a:endParaRPr lang="en-US" sz="2400" i="1"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0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The 1,000 year period after the fall of Rome during which Europe was fragmented into many small states.</a:t>
            </a:r>
            <a:br>
              <a:rPr lang="en-US" sz="20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br>
            <a:endParaRPr lang="en-US" sz="20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0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The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Roman Catholic Church </a:t>
            </a:r>
            <a:r>
              <a:rPr lang="en-US" sz="20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had great power in daily life and was the center of learning.</a:t>
            </a:r>
          </a:p>
        </p:txBody>
      </p:sp>
    </p:spTree>
    <p:extLst>
      <p:ext uri="{BB962C8B-B14F-4D97-AF65-F5344CB8AC3E}">
        <p14:creationId xmlns:p14="http://schemas.microsoft.com/office/powerpoint/2010/main" val="1435800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8E7F-84C9-1249-9B28-C7D5EDFACCC5}"/>
              </a:ext>
            </a:extLst>
          </p:cNvPr>
          <p:cNvSpPr>
            <a:spLocks noGrp="1"/>
          </p:cNvSpPr>
          <p:nvPr>
            <p:ph type="title"/>
          </p:nvPr>
        </p:nvSpPr>
        <p:spPr>
          <a:xfrm>
            <a:off x="2231136" y="932034"/>
            <a:ext cx="7729728" cy="1188720"/>
          </a:xfrm>
        </p:spPr>
        <p:txBody>
          <a:bodyPr/>
          <a:lstStyle/>
          <a:p>
            <a:r>
              <a:rPr lang="en-US" dirty="0">
                <a:latin typeface="Herculanum" panose="02000505000000020004" pitchFamily="2" charset="77"/>
              </a:rPr>
              <a:t>New Horizons</a:t>
            </a:r>
          </a:p>
        </p:txBody>
      </p:sp>
      <p:sp>
        <p:nvSpPr>
          <p:cNvPr id="3" name="Content Placeholder 2">
            <a:extLst>
              <a:ext uri="{FF2B5EF4-FFF2-40B4-BE49-F238E27FC236}">
                <a16:creationId xmlns:a16="http://schemas.microsoft.com/office/drawing/2014/main" id="{F58CD9C3-45B4-AC45-AF4C-DEB2A369CA51}"/>
              </a:ext>
            </a:extLst>
          </p:cNvPr>
          <p:cNvSpPr>
            <a:spLocks noGrp="1"/>
          </p:cNvSpPr>
          <p:nvPr>
            <p:ph idx="1"/>
          </p:nvPr>
        </p:nvSpPr>
        <p:spPr>
          <a:xfrm>
            <a:off x="1583871" y="2638044"/>
            <a:ext cx="8376993" cy="3517827"/>
          </a:xfrm>
        </p:spPr>
        <p:txBody>
          <a:bodyPr>
            <a:normAutofit fontScale="92500" lnSpcReduction="10000"/>
          </a:bodyPr>
          <a:lstStyle/>
          <a:p>
            <a:pPr marL="0" indent="0">
              <a:buNone/>
            </a:pPr>
            <a:r>
              <a:rPr lang="en-US" sz="2400" i="1" dirty="0">
                <a:solidFill>
                  <a:schemeClr val="tx1"/>
                </a:solidFill>
                <a:latin typeface="Verdana" panose="020B0604030504040204" pitchFamily="34" charset="0"/>
                <a:ea typeface="Verdana" panose="020B0604030504040204" pitchFamily="34" charset="0"/>
                <a:cs typeface="Verdana" panose="020B0604030504040204" pitchFamily="34" charset="0"/>
              </a:rPr>
              <a:t>The Crusades</a:t>
            </a:r>
          </a:p>
          <a:p>
            <a:pPr lvl="1"/>
            <a:r>
              <a:rPr lang="en-US" sz="2000" dirty="0">
                <a:latin typeface="Verdana" panose="020B0604030504040204" pitchFamily="34" charset="0"/>
                <a:ea typeface="Verdana" panose="020B0604030504040204" pitchFamily="34" charset="0"/>
                <a:cs typeface="Verdana" panose="020B0604030504040204" pitchFamily="34" charset="0"/>
              </a:rPr>
              <a:t>The leader of the Roman Catholic Church declared a “holy war”.</a:t>
            </a:r>
          </a:p>
          <a:p>
            <a:pPr lvl="1"/>
            <a:r>
              <a:rPr lang="en-US" sz="2000" dirty="0">
                <a:latin typeface="Verdana" panose="020B0604030504040204" pitchFamily="34" charset="0"/>
                <a:ea typeface="Verdana" panose="020B0604030504040204" pitchFamily="34" charset="0"/>
                <a:cs typeface="Verdana" panose="020B0604030504040204" pitchFamily="34" charset="0"/>
              </a:rPr>
              <a:t>A series of wars between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Christians</a:t>
            </a:r>
            <a:r>
              <a:rPr lang="en-US" sz="2000" dirty="0">
                <a:latin typeface="Verdana" panose="020B0604030504040204" pitchFamily="34" charset="0"/>
                <a:ea typeface="Verdana" panose="020B0604030504040204" pitchFamily="34" charset="0"/>
                <a:cs typeface="Verdana" panose="020B0604030504040204" pitchFamily="34" charset="0"/>
              </a:rPr>
              <a:t> and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Muslims</a:t>
            </a:r>
            <a:r>
              <a:rPr lang="en-US" sz="2000" dirty="0">
                <a:latin typeface="Verdana" panose="020B0604030504040204" pitchFamily="34" charset="0"/>
                <a:ea typeface="Verdana" panose="020B0604030504040204" pitchFamily="34" charset="0"/>
                <a:cs typeface="Verdana" panose="020B0604030504040204" pitchFamily="34" charset="0"/>
              </a:rPr>
              <a:t> over the Holy Land (land where Jesus lived and taught) over 200 years</a:t>
            </a:r>
          </a:p>
          <a:p>
            <a:pPr lvl="1"/>
            <a:r>
              <a:rPr lang="en-US" sz="2000" dirty="0">
                <a:latin typeface="Verdana" panose="020B0604030504040204" pitchFamily="34" charset="0"/>
                <a:ea typeface="Verdana" panose="020B0604030504040204" pitchFamily="34" charset="0"/>
                <a:cs typeface="Verdana" panose="020B0604030504040204" pitchFamily="34" charset="0"/>
              </a:rPr>
              <a:t>There were nine crusades over the next 200 hundred years, but Christians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failed</a:t>
            </a:r>
            <a:r>
              <a:rPr lang="en-US" sz="2000" dirty="0">
                <a:latin typeface="Verdana" panose="020B0604030504040204" pitchFamily="34" charset="0"/>
                <a:ea typeface="Verdana" panose="020B0604030504040204" pitchFamily="34" charset="0"/>
                <a:cs typeface="Verdana" panose="020B0604030504040204" pitchFamily="34" charset="0"/>
              </a:rPr>
              <a:t> to win control of the Holy Land</a:t>
            </a:r>
          </a:p>
          <a:p>
            <a:pPr lvl="1"/>
            <a:r>
              <a:rPr lang="en-US" sz="2000" dirty="0">
                <a:latin typeface="Verdana" panose="020B0604030504040204" pitchFamily="34" charset="0"/>
                <a:ea typeface="Verdana" panose="020B0604030504040204" pitchFamily="34" charset="0"/>
                <a:cs typeface="Verdana" panose="020B0604030504040204" pitchFamily="34" charset="0"/>
              </a:rPr>
              <a:t>Important long-term effect: Europe was exposed to new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ideas</a:t>
            </a:r>
            <a:r>
              <a:rPr lang="en-US" sz="2000" dirty="0">
                <a:latin typeface="Verdana" panose="020B0604030504040204" pitchFamily="34" charset="0"/>
                <a:ea typeface="Verdana" panose="020B0604030504040204" pitchFamily="34" charset="0"/>
                <a:cs typeface="Verdana" panose="020B0604030504040204" pitchFamily="34" charset="0"/>
              </a:rPr>
              <a:t> and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possibilities</a:t>
            </a:r>
            <a:r>
              <a:rPr lang="en-US" sz="2000" dirty="0">
                <a:latin typeface="Verdana" panose="020B0604030504040204" pitchFamily="34" charset="0"/>
                <a:ea typeface="Verdana" panose="020B0604030504040204" pitchFamily="34" charset="0"/>
                <a:cs typeface="Verdana" panose="020B0604030504040204" pitchFamily="34" charset="0"/>
              </a:rPr>
              <a:t> such as new foods and spices, the Muslim civilization, and advanced technology for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navigation</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dirty="0"/>
          </a:p>
        </p:txBody>
      </p:sp>
      <p:sp>
        <p:nvSpPr>
          <p:cNvPr id="4" name="TextBox 3">
            <a:extLst>
              <a:ext uri="{FF2B5EF4-FFF2-40B4-BE49-F238E27FC236}">
                <a16:creationId xmlns:a16="http://schemas.microsoft.com/office/drawing/2014/main" id="{C8F35ADE-6225-6F45-A17C-FE37F73B8370}"/>
              </a:ext>
            </a:extLst>
          </p:cNvPr>
          <p:cNvSpPr txBox="1"/>
          <p:nvPr/>
        </p:nvSpPr>
        <p:spPr>
          <a:xfrm>
            <a:off x="10298320" y="5250616"/>
            <a:ext cx="1893680" cy="1200329"/>
          </a:xfrm>
          <a:prstGeom prst="rect">
            <a:avLst/>
          </a:prstGeom>
          <a:noFill/>
        </p:spPr>
        <p:txBody>
          <a:bodyPr wrap="square" rtlCol="0">
            <a:spAutoFit/>
          </a:bodyPr>
          <a:lstStyle/>
          <a:p>
            <a:r>
              <a:rPr lang="en-US" dirty="0"/>
              <a:t>The Crusades helped Europeans to look beyond their own world.</a:t>
            </a:r>
          </a:p>
        </p:txBody>
      </p:sp>
    </p:spTree>
    <p:extLst>
      <p:ext uri="{BB962C8B-B14F-4D97-AF65-F5344CB8AC3E}">
        <p14:creationId xmlns:p14="http://schemas.microsoft.com/office/powerpoint/2010/main" val="1561294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3706-C19B-E543-8389-7C4B3932B364}"/>
              </a:ext>
            </a:extLst>
          </p:cNvPr>
          <p:cNvSpPr>
            <a:spLocks noGrp="1"/>
          </p:cNvSpPr>
          <p:nvPr>
            <p:ph type="title"/>
          </p:nvPr>
        </p:nvSpPr>
        <p:spPr/>
        <p:txBody>
          <a:bodyPr/>
          <a:lstStyle/>
          <a:p>
            <a:r>
              <a:rPr lang="en-US" dirty="0">
                <a:latin typeface="Herculanum" panose="02000505000000020004" pitchFamily="2" charset="77"/>
              </a:rPr>
              <a:t>New</a:t>
            </a:r>
            <a:r>
              <a:rPr lang="en-US" dirty="0"/>
              <a:t> </a:t>
            </a:r>
            <a:r>
              <a:rPr lang="en-US" dirty="0">
                <a:latin typeface="Herculanum" panose="02000505000000020004" pitchFamily="2" charset="77"/>
              </a:rPr>
              <a:t>Horizons</a:t>
            </a:r>
          </a:p>
        </p:txBody>
      </p:sp>
      <p:sp>
        <p:nvSpPr>
          <p:cNvPr id="3" name="Content Placeholder 2">
            <a:extLst>
              <a:ext uri="{FF2B5EF4-FFF2-40B4-BE49-F238E27FC236}">
                <a16:creationId xmlns:a16="http://schemas.microsoft.com/office/drawing/2014/main" id="{9FA2C81C-AFF9-D644-AA94-2D9CF02F844A}"/>
              </a:ext>
            </a:extLst>
          </p:cNvPr>
          <p:cNvSpPr>
            <a:spLocks noGrp="1"/>
          </p:cNvSpPr>
          <p:nvPr>
            <p:ph idx="1"/>
          </p:nvPr>
        </p:nvSpPr>
        <p:spPr>
          <a:xfrm>
            <a:off x="6493132" y="2441001"/>
            <a:ext cx="4954708" cy="4527176"/>
          </a:xfrm>
        </p:spPr>
        <p:txBody>
          <a:bodyPr>
            <a:norm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The Protestant Reformation</a:t>
            </a:r>
            <a:r>
              <a:rPr lang="en-US" i="1" dirty="0">
                <a:latin typeface="Verdana" panose="020B0604030504040204" pitchFamily="34" charset="0"/>
                <a:ea typeface="Verdana" panose="020B0604030504040204" pitchFamily="34" charset="0"/>
                <a:cs typeface="Verdana" panose="020B0604030504040204" pitchFamily="34" charset="0"/>
              </a:rPr>
              <a:t>: </a:t>
            </a:r>
          </a:p>
          <a:p>
            <a:pPr lvl="1"/>
            <a:r>
              <a:rPr lang="en-US" sz="1800" dirty="0">
                <a:latin typeface="Verdana" panose="020B0604030504040204" pitchFamily="34" charset="0"/>
                <a:ea typeface="Verdana" panose="020B0604030504040204" pitchFamily="34" charset="0"/>
                <a:cs typeface="Verdana" panose="020B0604030504040204" pitchFamily="34" charset="0"/>
              </a:rPr>
              <a:t>a demand for reforms in the Roman Catholic Church led by German Monk, </a:t>
            </a:r>
            <a:r>
              <a:rPr lang="en-US" sz="1800" u="sng" dirty="0">
                <a:solidFill>
                  <a:srgbClr val="FF0000"/>
                </a:solidFill>
                <a:latin typeface="Verdana" panose="020B0604030504040204" pitchFamily="34" charset="0"/>
                <a:ea typeface="Verdana" panose="020B0604030504040204" pitchFamily="34" charset="0"/>
                <a:cs typeface="Verdana" panose="020B0604030504040204" pitchFamily="34" charset="0"/>
              </a:rPr>
              <a:t>Martin Luther</a:t>
            </a:r>
          </a:p>
          <a:p>
            <a:pPr lvl="1"/>
            <a:r>
              <a:rPr lang="en-US" sz="1800" dirty="0">
                <a:latin typeface="Verdana" panose="020B0604030504040204" pitchFamily="34" charset="0"/>
                <a:ea typeface="Verdana" panose="020B0604030504040204" pitchFamily="34" charset="0"/>
                <a:cs typeface="Verdana" panose="020B0604030504040204" pitchFamily="34" charset="0"/>
              </a:rPr>
              <a:t>Followers called </a:t>
            </a:r>
            <a:r>
              <a:rPr lang="en-US" sz="1800" u="sng" dirty="0">
                <a:solidFill>
                  <a:srgbClr val="FF0000"/>
                </a:solidFill>
                <a:latin typeface="Verdana" panose="020B0604030504040204" pitchFamily="34" charset="0"/>
                <a:ea typeface="Verdana" panose="020B0604030504040204" pitchFamily="34" charset="0"/>
                <a:cs typeface="Verdana" panose="020B0604030504040204" pitchFamily="34" charset="0"/>
              </a:rPr>
              <a:t>Protestants</a:t>
            </a:r>
            <a:r>
              <a:rPr lang="en-US" sz="1800" dirty="0">
                <a:latin typeface="Verdana" panose="020B0604030504040204" pitchFamily="34" charset="0"/>
                <a:ea typeface="Verdana" panose="020B0604030504040204" pitchFamily="34" charset="0"/>
                <a:cs typeface="Verdana" panose="020B0604030504040204" pitchFamily="34" charset="0"/>
              </a:rPr>
              <a:t> for their protests against Catholic Church practices.</a:t>
            </a:r>
          </a:p>
          <a:p>
            <a:pPr lvl="1"/>
            <a:r>
              <a:rPr lang="en-US" sz="1800" dirty="0">
                <a:latin typeface="Verdana" panose="020B0604030504040204" pitchFamily="34" charset="0"/>
                <a:ea typeface="Verdana" panose="020B0604030504040204" pitchFamily="34" charset="0"/>
                <a:cs typeface="Verdana" panose="020B0604030504040204" pitchFamily="34" charset="0"/>
              </a:rPr>
              <a:t>Over time, Luther’s movement split and many Protestant churches emerged, pushing Europe into a long series of wars between Catholic and Protestant forces.</a:t>
            </a:r>
          </a:p>
          <a:p>
            <a:endParaRPr lang="en-US" dirty="0"/>
          </a:p>
        </p:txBody>
      </p:sp>
      <p:pic>
        <p:nvPicPr>
          <p:cNvPr id="4" name="Picture 3">
            <a:extLst>
              <a:ext uri="{FF2B5EF4-FFF2-40B4-BE49-F238E27FC236}">
                <a16:creationId xmlns:a16="http://schemas.microsoft.com/office/drawing/2014/main" id="{8D349453-4BC7-514B-8D57-DB1C6E362141}"/>
              </a:ext>
            </a:extLst>
          </p:cNvPr>
          <p:cNvPicPr>
            <a:picLocks noChangeAspect="1"/>
          </p:cNvPicPr>
          <p:nvPr/>
        </p:nvPicPr>
        <p:blipFill>
          <a:blip r:embed="rId2"/>
          <a:stretch>
            <a:fillRect/>
          </a:stretch>
        </p:blipFill>
        <p:spPr>
          <a:xfrm>
            <a:off x="455185" y="5066897"/>
            <a:ext cx="2129754" cy="1755292"/>
          </a:xfrm>
          <a:prstGeom prst="rect">
            <a:avLst/>
          </a:prstGeom>
        </p:spPr>
      </p:pic>
      <p:pic>
        <p:nvPicPr>
          <p:cNvPr id="6" name="Picture 5">
            <a:extLst>
              <a:ext uri="{FF2B5EF4-FFF2-40B4-BE49-F238E27FC236}">
                <a16:creationId xmlns:a16="http://schemas.microsoft.com/office/drawing/2014/main" id="{C02E1A53-750C-0A46-BB34-B0236DA0CEC1}"/>
              </a:ext>
            </a:extLst>
          </p:cNvPr>
          <p:cNvPicPr>
            <a:picLocks noChangeAspect="1"/>
          </p:cNvPicPr>
          <p:nvPr/>
        </p:nvPicPr>
        <p:blipFill>
          <a:blip r:embed="rId3"/>
          <a:stretch>
            <a:fillRect/>
          </a:stretch>
        </p:blipFill>
        <p:spPr>
          <a:xfrm>
            <a:off x="10472258" y="921419"/>
            <a:ext cx="1397000" cy="1498600"/>
          </a:xfrm>
          <a:prstGeom prst="rect">
            <a:avLst/>
          </a:prstGeom>
        </p:spPr>
      </p:pic>
      <p:sp>
        <p:nvSpPr>
          <p:cNvPr id="5" name="Rectangle 4">
            <a:extLst>
              <a:ext uri="{FF2B5EF4-FFF2-40B4-BE49-F238E27FC236}">
                <a16:creationId xmlns:a16="http://schemas.microsoft.com/office/drawing/2014/main" id="{42127C7E-BC1B-C045-9A43-43647A24A20C}"/>
              </a:ext>
            </a:extLst>
          </p:cNvPr>
          <p:cNvSpPr/>
          <p:nvPr/>
        </p:nvSpPr>
        <p:spPr>
          <a:xfrm>
            <a:off x="1021242" y="2420019"/>
            <a:ext cx="5074758" cy="2646878"/>
          </a:xfrm>
          <a:prstGeom prst="rect">
            <a:avLst/>
          </a:prstGeom>
        </p:spPr>
        <p:txBody>
          <a:bodyPr wrap="square">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The Renaissance: </a:t>
            </a:r>
            <a:r>
              <a:rPr lang="en-US" sz="2000" dirty="0">
                <a:latin typeface="Verdana" panose="020B0604030504040204" pitchFamily="34" charset="0"/>
                <a:ea typeface="Verdana" panose="020B0604030504040204" pitchFamily="34" charset="0"/>
                <a:cs typeface="Verdana" panose="020B0604030504040204" pitchFamily="34" charset="0"/>
              </a:rPr>
              <a:t>a rebirth of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learning</a:t>
            </a:r>
            <a:r>
              <a:rPr lang="en-US" sz="2000" dirty="0">
                <a:latin typeface="Verdana" panose="020B0604030504040204" pitchFamily="34" charset="0"/>
                <a:ea typeface="Verdana" panose="020B0604030504040204" pitchFamily="34" charset="0"/>
                <a:cs typeface="Verdana" panose="020B0604030504040204" pitchFamily="34" charset="0"/>
              </a:rPr>
              <a:t> in the 1300s </a:t>
            </a:r>
          </a:p>
          <a:p>
            <a:pPr marL="742950" lvl="1" indent="-285750">
              <a:buFont typeface="Arial" panose="020B0604020202020204" pitchFamily="34" charset="0"/>
              <a:buChar char="•"/>
            </a:pPr>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rediscovery of classical texts from ancient Greece and Rome</a:t>
            </a:r>
          </a:p>
          <a:p>
            <a:pPr marL="742950" lvl="1" indent="-285750">
              <a:buFont typeface="Arial" panose="020B0604020202020204" pitchFamily="34" charset="0"/>
              <a:buChar char="•"/>
            </a:pPr>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science and inventions</a:t>
            </a:r>
          </a:p>
          <a:p>
            <a:pPr marL="742950" lvl="1" indent="-285750">
              <a:buFont typeface="Arial" panose="020B0604020202020204" pitchFamily="34" charset="0"/>
              <a:buChar char="•"/>
            </a:pPr>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printing press allowed for large production of books.</a:t>
            </a:r>
          </a:p>
          <a:p>
            <a:pPr marL="742950" lvl="1" indent="-285750">
              <a:buFont typeface="Arial" panose="020B0604020202020204" pitchFamily="34" charset="0"/>
              <a:buChar char="•"/>
            </a:pPr>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New nations took over trade routes in Atlantic Ocean.</a:t>
            </a:r>
          </a:p>
        </p:txBody>
      </p:sp>
    </p:spTree>
    <p:extLst>
      <p:ext uri="{BB962C8B-B14F-4D97-AF65-F5344CB8AC3E}">
        <p14:creationId xmlns:p14="http://schemas.microsoft.com/office/powerpoint/2010/main" val="3640432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CC9A-F6EE-A247-868A-A2EDD0888422}"/>
              </a:ext>
            </a:extLst>
          </p:cNvPr>
          <p:cNvSpPr>
            <a:spLocks noGrp="1"/>
          </p:cNvSpPr>
          <p:nvPr>
            <p:ph type="title"/>
          </p:nvPr>
        </p:nvSpPr>
        <p:spPr/>
        <p:txBody>
          <a:bodyPr/>
          <a:lstStyle/>
          <a:p>
            <a:r>
              <a:rPr lang="en-US" dirty="0">
                <a:latin typeface="Herculanum" panose="02000505000000020004" pitchFamily="2" charset="77"/>
              </a:rPr>
              <a:t>An Age of Exploration Begins</a:t>
            </a:r>
          </a:p>
        </p:txBody>
      </p:sp>
      <p:sp>
        <p:nvSpPr>
          <p:cNvPr id="3" name="Content Placeholder 2">
            <a:extLst>
              <a:ext uri="{FF2B5EF4-FFF2-40B4-BE49-F238E27FC236}">
                <a16:creationId xmlns:a16="http://schemas.microsoft.com/office/drawing/2014/main" id="{CFF13551-2D34-8E45-9D8A-DE12C919885E}"/>
              </a:ext>
            </a:extLst>
          </p:cNvPr>
          <p:cNvSpPr>
            <a:spLocks noGrp="1"/>
          </p:cNvSpPr>
          <p:nvPr>
            <p:ph idx="1"/>
          </p:nvPr>
        </p:nvSpPr>
        <p:spPr>
          <a:xfrm>
            <a:off x="2231136" y="2153412"/>
            <a:ext cx="7435378" cy="4579896"/>
          </a:xfrm>
        </p:spPr>
        <p:txBody>
          <a:bodyPr>
            <a:normAutofit fontScale="92500" lnSpcReduction="20000"/>
          </a:bodyPr>
          <a:lstStyle/>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3 Causes for Era of Exploration</a:t>
            </a:r>
          </a:p>
          <a:p>
            <a:pPr lvl="1"/>
            <a:r>
              <a:rPr lang="en-US" sz="2100" dirty="0">
                <a:latin typeface="Verdana" panose="020B0604030504040204" pitchFamily="34" charset="0"/>
                <a:ea typeface="Verdana" panose="020B0604030504040204" pitchFamily="34" charset="0"/>
                <a:cs typeface="Verdana" panose="020B0604030504040204" pitchFamily="34" charset="0"/>
              </a:rPr>
              <a:t>Renaissance</a:t>
            </a:r>
          </a:p>
          <a:p>
            <a:pPr lvl="1"/>
            <a:r>
              <a:rPr lang="en-US" sz="2100" dirty="0">
                <a:latin typeface="Verdana" panose="020B0604030504040204" pitchFamily="34" charset="0"/>
                <a:ea typeface="Verdana" panose="020B0604030504040204" pitchFamily="34" charset="0"/>
                <a:cs typeface="Verdana" panose="020B0604030504040204" pitchFamily="34" charset="0"/>
              </a:rPr>
              <a:t>Rise of </a:t>
            </a:r>
            <a:r>
              <a:rPr lang="en-US" sz="2100" u="sng" dirty="0">
                <a:solidFill>
                  <a:srgbClr val="FF0000"/>
                </a:solidFill>
                <a:latin typeface="Verdana" panose="020B0604030504040204" pitchFamily="34" charset="0"/>
                <a:ea typeface="Verdana" panose="020B0604030504040204" pitchFamily="34" charset="0"/>
                <a:cs typeface="Verdana" panose="020B0604030504040204" pitchFamily="34" charset="0"/>
              </a:rPr>
              <a:t>nations</a:t>
            </a:r>
          </a:p>
          <a:p>
            <a:pPr lvl="1"/>
            <a:r>
              <a:rPr lang="en-US" sz="2100" dirty="0">
                <a:latin typeface="Verdana" panose="020B0604030504040204" pitchFamily="34" charset="0"/>
                <a:ea typeface="Verdana" panose="020B0604030504040204" pitchFamily="34" charset="0"/>
                <a:cs typeface="Verdana" panose="020B0604030504040204" pitchFamily="34" charset="0"/>
              </a:rPr>
              <a:t>Expansion of </a:t>
            </a:r>
            <a:r>
              <a:rPr lang="en-US" sz="2100" u="sng" dirty="0">
                <a:solidFill>
                  <a:srgbClr val="FF0000"/>
                </a:solidFill>
                <a:latin typeface="Verdana" panose="020B0604030504040204" pitchFamily="34" charset="0"/>
                <a:ea typeface="Verdana" panose="020B0604030504040204" pitchFamily="34" charset="0"/>
                <a:cs typeface="Verdana" panose="020B0604030504040204" pitchFamily="34" charset="0"/>
              </a:rPr>
              <a:t>trade</a:t>
            </a:r>
          </a:p>
          <a:p>
            <a:r>
              <a:rPr lang="en-US" sz="2300" dirty="0">
                <a:latin typeface="Verdana" panose="020B0604030504040204" pitchFamily="34" charset="0"/>
                <a:ea typeface="Verdana" panose="020B0604030504040204" pitchFamily="34" charset="0"/>
                <a:cs typeface="Verdana" panose="020B0604030504040204" pitchFamily="34" charset="0"/>
              </a:rPr>
              <a:t>In the 1400s, a center for exploration was set up in southern </a:t>
            </a:r>
            <a:r>
              <a:rPr lang="en-US" sz="2300" u="sng" dirty="0">
                <a:solidFill>
                  <a:srgbClr val="FF0000"/>
                </a:solidFill>
                <a:latin typeface="Verdana" panose="020B0604030504040204" pitchFamily="34" charset="0"/>
                <a:ea typeface="Verdana" panose="020B0604030504040204" pitchFamily="34" charset="0"/>
                <a:cs typeface="Verdana" panose="020B0604030504040204" pitchFamily="34" charset="0"/>
              </a:rPr>
              <a:t>Portugal</a:t>
            </a:r>
            <a:r>
              <a:rPr lang="en-US" sz="2300" dirty="0">
                <a:latin typeface="Verdana" panose="020B0604030504040204" pitchFamily="34" charset="0"/>
                <a:ea typeface="Verdana" panose="020B0604030504040204" pitchFamily="34" charset="0"/>
                <a:cs typeface="Verdana" panose="020B0604030504040204" pitchFamily="34" charset="0"/>
              </a:rPr>
              <a:t> </a:t>
            </a:r>
          </a:p>
          <a:p>
            <a:pPr lvl="1"/>
            <a:r>
              <a:rPr lang="en-US" sz="2100" dirty="0">
                <a:latin typeface="Verdana" panose="020B0604030504040204" pitchFamily="34" charset="0"/>
                <a:ea typeface="Verdana" panose="020B0604030504040204" pitchFamily="34" charset="0"/>
                <a:cs typeface="Verdana" panose="020B0604030504040204" pitchFamily="34" charset="0"/>
              </a:rPr>
              <a:t>Inspired a generation of explorers</a:t>
            </a:r>
          </a:p>
          <a:p>
            <a:pPr lvl="1"/>
            <a:r>
              <a:rPr lang="en-US" sz="2100" dirty="0">
                <a:latin typeface="Verdana" panose="020B0604030504040204" pitchFamily="34" charset="0"/>
                <a:ea typeface="Verdana" panose="020B0604030504040204" pitchFamily="34" charset="0"/>
                <a:cs typeface="Verdana" panose="020B0604030504040204" pitchFamily="34" charset="0"/>
              </a:rPr>
              <a:t>Goal: </a:t>
            </a:r>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expand Portugal &amp; spread Christianity</a:t>
            </a:r>
          </a:p>
          <a:p>
            <a:r>
              <a:rPr lang="en-US" sz="2100" dirty="0">
                <a:latin typeface="Verdana" panose="020B0604030504040204" pitchFamily="34" charset="0"/>
                <a:ea typeface="Verdana" panose="020B0604030504040204" pitchFamily="34" charset="0"/>
                <a:cs typeface="Verdana" panose="020B0604030504040204" pitchFamily="34" charset="0"/>
              </a:rPr>
              <a:t>In 1498, Vasco de Gama sailed around southern tip of </a:t>
            </a:r>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Africa</a:t>
            </a:r>
            <a:r>
              <a:rPr lang="en-US" sz="2100" dirty="0">
                <a:latin typeface="Verdana" panose="020B0604030504040204" pitchFamily="34" charset="0"/>
                <a:ea typeface="Verdana" panose="020B0604030504040204" pitchFamily="34" charset="0"/>
                <a:cs typeface="Verdana" panose="020B0604030504040204" pitchFamily="34" charset="0"/>
              </a:rPr>
              <a:t> to </a:t>
            </a:r>
            <a:r>
              <a:rPr lang="en-US" sz="2100" u="sng" dirty="0">
                <a:solidFill>
                  <a:srgbClr val="FF0000"/>
                </a:solidFill>
                <a:latin typeface="Verdana" panose="020B0604030504040204" pitchFamily="34" charset="0"/>
                <a:ea typeface="Verdana" panose="020B0604030504040204" pitchFamily="34" charset="0"/>
                <a:cs typeface="Verdana" panose="020B0604030504040204" pitchFamily="34" charset="0"/>
              </a:rPr>
              <a:t>India</a:t>
            </a:r>
            <a:r>
              <a:rPr lang="en-US" sz="2100" dirty="0">
                <a:latin typeface="Verdana" panose="020B0604030504040204" pitchFamily="34" charset="0"/>
                <a:ea typeface="Verdana" panose="020B0604030504040204" pitchFamily="34" charset="0"/>
                <a:cs typeface="Verdana" panose="020B0604030504040204" pitchFamily="34" charset="0"/>
              </a:rPr>
              <a:t>. </a:t>
            </a:r>
          </a:p>
          <a:p>
            <a:pPr lvl="1"/>
            <a:r>
              <a:rPr lang="en-US" sz="2100" dirty="0">
                <a:latin typeface="Verdana" panose="020B0604030504040204" pitchFamily="34" charset="0"/>
                <a:ea typeface="Verdana" panose="020B0604030504040204" pitchFamily="34" charset="0"/>
                <a:cs typeface="Verdana" panose="020B0604030504040204" pitchFamily="34" charset="0"/>
              </a:rPr>
              <a:t>Became an important </a:t>
            </a:r>
            <a:r>
              <a:rPr lang="en-US" sz="2100" u="sng" dirty="0">
                <a:solidFill>
                  <a:srgbClr val="FF0000"/>
                </a:solidFill>
                <a:latin typeface="Verdana" panose="020B0604030504040204" pitchFamily="34" charset="0"/>
                <a:ea typeface="Verdana" panose="020B0604030504040204" pitchFamily="34" charset="0"/>
                <a:cs typeface="Verdana" panose="020B0604030504040204" pitchFamily="34" charset="0"/>
              </a:rPr>
              <a:t>trade</a:t>
            </a:r>
            <a:r>
              <a:rPr lang="en-US" sz="2100" dirty="0">
                <a:latin typeface="Verdana" panose="020B0604030504040204" pitchFamily="34" charset="0"/>
                <a:ea typeface="Verdana" panose="020B0604030504040204" pitchFamily="34" charset="0"/>
                <a:cs typeface="Verdana" panose="020B0604030504040204" pitchFamily="34" charset="0"/>
              </a:rPr>
              <a:t> route and helped Portugal gain large wealth</a:t>
            </a:r>
          </a:p>
        </p:txBody>
      </p:sp>
      <p:pic>
        <p:nvPicPr>
          <p:cNvPr id="4" name="Picture 3">
            <a:extLst>
              <a:ext uri="{FF2B5EF4-FFF2-40B4-BE49-F238E27FC236}">
                <a16:creationId xmlns:a16="http://schemas.microsoft.com/office/drawing/2014/main" id="{3E2EE2CA-E083-204F-A7F8-E06F1EEB4A4C}"/>
              </a:ext>
            </a:extLst>
          </p:cNvPr>
          <p:cNvPicPr>
            <a:picLocks noChangeAspect="1"/>
          </p:cNvPicPr>
          <p:nvPr/>
        </p:nvPicPr>
        <p:blipFill>
          <a:blip r:embed="rId3"/>
          <a:stretch>
            <a:fillRect/>
          </a:stretch>
        </p:blipFill>
        <p:spPr>
          <a:xfrm>
            <a:off x="9666514" y="4188954"/>
            <a:ext cx="2481787" cy="2544354"/>
          </a:xfrm>
          <a:prstGeom prst="rect">
            <a:avLst/>
          </a:prstGeom>
        </p:spPr>
      </p:pic>
    </p:spTree>
    <p:extLst>
      <p:ext uri="{BB962C8B-B14F-4D97-AF65-F5344CB8AC3E}">
        <p14:creationId xmlns:p14="http://schemas.microsoft.com/office/powerpoint/2010/main" val="31087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C58A-AD44-C842-A5E5-41FBF71EB682}"/>
              </a:ext>
            </a:extLst>
          </p:cNvPr>
          <p:cNvSpPr>
            <a:spLocks noGrp="1"/>
          </p:cNvSpPr>
          <p:nvPr>
            <p:ph type="title"/>
          </p:nvPr>
        </p:nvSpPr>
        <p:spPr>
          <a:xfrm>
            <a:off x="2440964" y="164911"/>
            <a:ext cx="7729728" cy="1188720"/>
          </a:xfrm>
        </p:spPr>
        <p:txBody>
          <a:bodyPr/>
          <a:lstStyle/>
          <a:p>
            <a:r>
              <a:rPr lang="en-US" dirty="0">
                <a:latin typeface="Herculanum" panose="02000505000000020004" pitchFamily="2" charset="77"/>
              </a:rPr>
              <a:t>Learning to farm</a:t>
            </a:r>
          </a:p>
        </p:txBody>
      </p:sp>
      <p:graphicFrame>
        <p:nvGraphicFramePr>
          <p:cNvPr id="4" name="Diagram 3">
            <a:extLst>
              <a:ext uri="{FF2B5EF4-FFF2-40B4-BE49-F238E27FC236}">
                <a16:creationId xmlns:a16="http://schemas.microsoft.com/office/drawing/2014/main" id="{F02A51A3-A0AF-3C4F-AC16-12B9ECB0E7A2}"/>
              </a:ext>
            </a:extLst>
          </p:cNvPr>
          <p:cNvGraphicFramePr/>
          <p:nvPr>
            <p:extLst>
              <p:ext uri="{D42A27DB-BD31-4B8C-83A1-F6EECF244321}">
                <p14:modId xmlns:p14="http://schemas.microsoft.com/office/powerpoint/2010/main" val="111126334"/>
              </p:ext>
            </p:extLst>
          </p:nvPr>
        </p:nvGraphicFramePr>
        <p:xfrm>
          <a:off x="214819" y="231851"/>
          <a:ext cx="11685813" cy="5239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C4916493-8451-1945-BD5F-9C3938164FF2}"/>
              </a:ext>
            </a:extLst>
          </p:cNvPr>
          <p:cNvGraphicFramePr/>
          <p:nvPr>
            <p:extLst>
              <p:ext uri="{D42A27DB-BD31-4B8C-83A1-F6EECF244321}">
                <p14:modId xmlns:p14="http://schemas.microsoft.com/office/powerpoint/2010/main" val="1459336897"/>
              </p:ext>
            </p:extLst>
          </p:nvPr>
        </p:nvGraphicFramePr>
        <p:xfrm>
          <a:off x="81540" y="1157688"/>
          <a:ext cx="12028919" cy="77805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9565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2849-9F90-BA4E-98BD-ADFD029F97EE}"/>
              </a:ext>
            </a:extLst>
          </p:cNvPr>
          <p:cNvSpPr>
            <a:spLocks noGrp="1"/>
          </p:cNvSpPr>
          <p:nvPr>
            <p:ph type="title"/>
          </p:nvPr>
        </p:nvSpPr>
        <p:spPr>
          <a:xfrm>
            <a:off x="2231136" y="532523"/>
            <a:ext cx="7729728" cy="1188720"/>
          </a:xfrm>
        </p:spPr>
        <p:txBody>
          <a:bodyPr/>
          <a:lstStyle/>
          <a:p>
            <a:r>
              <a:rPr lang="en-US" dirty="0"/>
              <a:t>checkpoint</a:t>
            </a:r>
          </a:p>
        </p:txBody>
      </p:sp>
      <p:sp>
        <p:nvSpPr>
          <p:cNvPr id="3" name="Content Placeholder 2">
            <a:extLst>
              <a:ext uri="{FF2B5EF4-FFF2-40B4-BE49-F238E27FC236}">
                <a16:creationId xmlns:a16="http://schemas.microsoft.com/office/drawing/2014/main" id="{31EE0B4A-112A-CF4E-A652-AE108AEDD0BD}"/>
              </a:ext>
            </a:extLst>
          </p:cNvPr>
          <p:cNvSpPr>
            <a:spLocks noGrp="1"/>
          </p:cNvSpPr>
          <p:nvPr>
            <p:ph idx="1"/>
          </p:nvPr>
        </p:nvSpPr>
        <p:spPr/>
        <p:txBody>
          <a:bodyPr/>
          <a:lstStyle/>
          <a:p>
            <a:r>
              <a:rPr lang="en-US" sz="2400" dirty="0">
                <a:latin typeface="Verdana" panose="020B0604030504040204" pitchFamily="34" charset="0"/>
                <a:ea typeface="Verdana" panose="020B0604030504040204" pitchFamily="34" charset="0"/>
                <a:cs typeface="Verdana" panose="020B0604030504040204" pitchFamily="34" charset="0"/>
              </a:rPr>
              <a:t>How do scientists think people first reached the Americas?</a:t>
            </a:r>
          </a:p>
        </p:txBody>
      </p:sp>
      <p:pic>
        <p:nvPicPr>
          <p:cNvPr id="5" name="Picture 4">
            <a:extLst>
              <a:ext uri="{FF2B5EF4-FFF2-40B4-BE49-F238E27FC236}">
                <a16:creationId xmlns:a16="http://schemas.microsoft.com/office/drawing/2014/main" id="{B3E15A64-206E-7B4F-815D-63274767FF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837473B0-CC2E-450A-ABE3-18F120FF3D39}">
                <a1611:picAttrSrcUrl xmlns:a1611="http://schemas.microsoft.com/office/drawing/2016/11/main" r:id="rId5"/>
              </a:ext>
            </a:extLst>
          </a:blip>
          <a:stretch>
            <a:fillRect/>
          </a:stretch>
        </p:blipFill>
        <p:spPr>
          <a:xfrm>
            <a:off x="7123654" y="859389"/>
            <a:ext cx="909478" cy="534987"/>
          </a:xfrm>
          <a:prstGeom prst="rect">
            <a:avLst/>
          </a:prstGeom>
        </p:spPr>
      </p:pic>
    </p:spTree>
    <p:extLst>
      <p:ext uri="{BB962C8B-B14F-4D97-AF65-F5344CB8AC3E}">
        <p14:creationId xmlns:p14="http://schemas.microsoft.com/office/powerpoint/2010/main" val="149188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68A7-561E-494D-9688-AB46413149AF}"/>
              </a:ext>
            </a:extLst>
          </p:cNvPr>
          <p:cNvSpPr>
            <a:spLocks noGrp="1"/>
          </p:cNvSpPr>
          <p:nvPr>
            <p:ph type="title"/>
          </p:nvPr>
        </p:nvSpPr>
        <p:spPr/>
        <p:txBody>
          <a:bodyPr/>
          <a:lstStyle/>
          <a:p>
            <a:r>
              <a:rPr lang="en-US" dirty="0">
                <a:latin typeface="Herculanum" panose="02000505000000020004" pitchFamily="2" charset="77"/>
              </a:rPr>
              <a:t>What is a civilization?</a:t>
            </a:r>
          </a:p>
        </p:txBody>
      </p:sp>
      <p:sp>
        <p:nvSpPr>
          <p:cNvPr id="3" name="Content Placeholder 2">
            <a:extLst>
              <a:ext uri="{FF2B5EF4-FFF2-40B4-BE49-F238E27FC236}">
                <a16:creationId xmlns:a16="http://schemas.microsoft.com/office/drawing/2014/main" id="{FDC5849B-B058-F448-9071-B767AE465BB7}"/>
              </a:ext>
            </a:extLst>
          </p:cNvPr>
          <p:cNvSpPr>
            <a:spLocks noGrp="1"/>
          </p:cNvSpPr>
          <p:nvPr>
            <p:ph idx="1"/>
          </p:nvPr>
        </p:nvSpPr>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A </a:t>
            </a:r>
            <a:r>
              <a:rPr 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civilization</a:t>
            </a:r>
            <a:r>
              <a:rPr lang="en-US" sz="2400" dirty="0">
                <a:latin typeface="Verdana" panose="020B0604030504040204" pitchFamily="34" charset="0"/>
                <a:ea typeface="Verdana" panose="020B0604030504040204" pitchFamily="34" charset="0"/>
                <a:cs typeface="Verdana" panose="020B0604030504040204" pitchFamily="34" charset="0"/>
              </a:rPr>
              <a:t> is an advanced culture in which people have developed cities, science, and industries.</a:t>
            </a:r>
          </a:p>
          <a:p>
            <a:r>
              <a:rPr lang="en-US" altLang="en-US" sz="2400" dirty="0">
                <a:latin typeface="Verdana" panose="020B0604030504040204" pitchFamily="34" charset="0"/>
                <a:ea typeface="Verdana" panose="020B0604030504040204" pitchFamily="34" charset="0"/>
                <a:cs typeface="Verdana" panose="020B0604030504040204" pitchFamily="34" charset="0"/>
              </a:rPr>
              <a:t>The three major civilizations that developed in the Americas were the </a:t>
            </a:r>
            <a:r>
              <a:rPr lang="en-US" alt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Mayas</a:t>
            </a:r>
            <a:r>
              <a:rPr lang="en-US" altLang="en-US" sz="2400" dirty="0">
                <a:latin typeface="Verdana" panose="020B0604030504040204" pitchFamily="34" charset="0"/>
                <a:ea typeface="Verdana" panose="020B0604030504040204" pitchFamily="34" charset="0"/>
                <a:cs typeface="Verdana" panose="020B0604030504040204" pitchFamily="34" charset="0"/>
              </a:rPr>
              <a:t>, Aztecs, and </a:t>
            </a:r>
            <a:r>
              <a:rPr lang="en-US" altLang="en-US" sz="2400" u="sng" dirty="0">
                <a:solidFill>
                  <a:srgbClr val="FF0000"/>
                </a:solidFill>
                <a:latin typeface="Verdana" panose="020B0604030504040204" pitchFamily="34" charset="0"/>
                <a:ea typeface="Verdana" panose="020B0604030504040204" pitchFamily="34" charset="0"/>
                <a:cs typeface="Verdana" panose="020B0604030504040204" pitchFamily="34" charset="0"/>
              </a:rPr>
              <a:t>Incas</a:t>
            </a:r>
            <a:r>
              <a:rPr lang="en-US" altLang="en-US" sz="2400" dirty="0">
                <a:latin typeface="Verdana" panose="020B0604030504040204" pitchFamily="34" charset="0"/>
                <a:ea typeface="Verdana" panose="020B0604030504040204" pitchFamily="34" charset="0"/>
                <a:cs typeface="Verdana" panose="020B0604030504040204" pitchFamily="34" charset="0"/>
              </a:rPr>
              <a:t>.</a:t>
            </a:r>
          </a:p>
          <a:p>
            <a:endParaRPr lang="en-US" sz="2000" dirty="0"/>
          </a:p>
        </p:txBody>
      </p:sp>
    </p:spTree>
    <p:extLst>
      <p:ext uri="{BB962C8B-B14F-4D97-AF65-F5344CB8AC3E}">
        <p14:creationId xmlns:p14="http://schemas.microsoft.com/office/powerpoint/2010/main" val="44845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FE1F6-D134-9A41-A83F-80B152020A26}"/>
              </a:ext>
            </a:extLst>
          </p:cNvPr>
          <p:cNvSpPr>
            <a:spLocks noGrp="1"/>
          </p:cNvSpPr>
          <p:nvPr>
            <p:ph type="title"/>
          </p:nvPr>
        </p:nvSpPr>
        <p:spPr>
          <a:xfrm>
            <a:off x="523877" y="364434"/>
            <a:ext cx="3542647" cy="1188720"/>
          </a:xfrm>
        </p:spPr>
        <p:txBody>
          <a:bodyPr/>
          <a:lstStyle/>
          <a:p>
            <a:r>
              <a:rPr lang="en-US" dirty="0">
                <a:latin typeface="Herculanum" panose="02000505000000020004" pitchFamily="2" charset="77"/>
              </a:rPr>
              <a:t>Mayas</a:t>
            </a:r>
          </a:p>
        </p:txBody>
      </p:sp>
      <p:sp>
        <p:nvSpPr>
          <p:cNvPr id="3" name="Content Placeholder 2">
            <a:extLst>
              <a:ext uri="{FF2B5EF4-FFF2-40B4-BE49-F238E27FC236}">
                <a16:creationId xmlns:a16="http://schemas.microsoft.com/office/drawing/2014/main" id="{5BB9688B-B285-0340-BB3E-C8FD8656D8F9}"/>
              </a:ext>
            </a:extLst>
          </p:cNvPr>
          <p:cNvSpPr>
            <a:spLocks noGrp="1"/>
          </p:cNvSpPr>
          <p:nvPr>
            <p:ph idx="1"/>
          </p:nvPr>
        </p:nvSpPr>
        <p:spPr>
          <a:xfrm>
            <a:off x="523877" y="2190244"/>
            <a:ext cx="5824672" cy="3974791"/>
          </a:xfrm>
        </p:spPr>
        <p:txBody>
          <a:bodyPr>
            <a:norm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Maya civilization lived between A.D. 250 and A.D. 900 in what is now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Mexico</a:t>
            </a:r>
            <a:r>
              <a:rPr lang="en-US" sz="2000" dirty="0">
                <a:latin typeface="Verdana" panose="020B0604030504040204" pitchFamily="34" charset="0"/>
                <a:ea typeface="Verdana" panose="020B0604030504040204" pitchFamily="34" charset="0"/>
                <a:cs typeface="Verdana" panose="020B0604030504040204" pitchFamily="34" charset="0"/>
              </a:rPr>
              <a:t> and Central America.</a:t>
            </a:r>
          </a:p>
          <a:p>
            <a:r>
              <a:rPr lang="en-US" sz="2000" dirty="0">
                <a:latin typeface="Verdana" panose="020B0604030504040204" pitchFamily="34" charset="0"/>
                <a:ea typeface="Verdana" panose="020B0604030504040204" pitchFamily="34" charset="0"/>
                <a:cs typeface="Verdana" panose="020B0604030504040204" pitchFamily="34" charset="0"/>
              </a:rPr>
              <a:t>The Mayas developed arts, a system of government, and a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written language</a:t>
            </a:r>
            <a:r>
              <a:rPr lang="en-US" sz="2000" dirty="0">
                <a:latin typeface="Verdana" panose="020B0604030504040204" pitchFamily="34" charset="0"/>
                <a:ea typeface="Verdana" panose="020B0604030504040204" pitchFamily="34" charset="0"/>
                <a:cs typeface="Verdana" panose="020B0604030504040204" pitchFamily="34" charset="0"/>
              </a:rPr>
              <a:t>.</a:t>
            </a:r>
          </a:p>
          <a:p>
            <a:r>
              <a:rPr lang="en-US" sz="2000" dirty="0">
                <a:latin typeface="Verdana" panose="020B0604030504040204" pitchFamily="34" charset="0"/>
                <a:ea typeface="Verdana" panose="020B0604030504040204" pitchFamily="34" charset="0"/>
                <a:cs typeface="Verdana" panose="020B0604030504040204" pitchFamily="34" charset="0"/>
              </a:rPr>
              <a:t>From their study of the stars and the sky, they developed a very accurate </a:t>
            </a:r>
            <a:r>
              <a:rPr lang="en-US" sz="2000" u="sng" dirty="0">
                <a:solidFill>
                  <a:srgbClr val="FF0000"/>
                </a:solidFill>
                <a:latin typeface="Verdana" panose="020B0604030504040204" pitchFamily="34" charset="0"/>
                <a:ea typeface="Verdana" panose="020B0604030504040204" pitchFamily="34" charset="0"/>
                <a:cs typeface="Verdana" panose="020B0604030504040204" pitchFamily="34" charset="0"/>
              </a:rPr>
              <a:t>calendar</a:t>
            </a:r>
            <a:r>
              <a:rPr lang="en-US" sz="2000" dirty="0">
                <a:latin typeface="Verdana" panose="020B0604030504040204" pitchFamily="34" charset="0"/>
                <a:ea typeface="Verdana" panose="020B0604030504040204" pitchFamily="34" charset="0"/>
                <a:cs typeface="Verdana" panose="020B0604030504040204" pitchFamily="34" charset="0"/>
              </a:rPr>
              <a:t>. </a:t>
            </a:r>
          </a:p>
        </p:txBody>
      </p:sp>
      <p:pic>
        <p:nvPicPr>
          <p:cNvPr id="5" name="Picture 4">
            <a:extLst>
              <a:ext uri="{FF2B5EF4-FFF2-40B4-BE49-F238E27FC236}">
                <a16:creationId xmlns:a16="http://schemas.microsoft.com/office/drawing/2014/main" id="{B3C26F8E-BAC8-6A44-9219-923AA5ACFB7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01075" y="241300"/>
            <a:ext cx="3067048" cy="2044699"/>
          </a:xfrm>
          <a:prstGeom prst="rect">
            <a:avLst/>
          </a:prstGeom>
        </p:spPr>
      </p:pic>
      <p:pic>
        <p:nvPicPr>
          <p:cNvPr id="8" name="Picture 7">
            <a:extLst>
              <a:ext uri="{FF2B5EF4-FFF2-40B4-BE49-F238E27FC236}">
                <a16:creationId xmlns:a16="http://schemas.microsoft.com/office/drawing/2014/main" id="{B15E7070-7636-6642-9D33-70B671C2293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626750" y="2386188"/>
            <a:ext cx="3041373" cy="2285999"/>
          </a:xfrm>
          <a:prstGeom prst="rect">
            <a:avLst/>
          </a:prstGeom>
        </p:spPr>
      </p:pic>
      <p:pic>
        <p:nvPicPr>
          <p:cNvPr id="9" name="Picture 6" descr="ballcourt3">
            <a:extLst>
              <a:ext uri="{FF2B5EF4-FFF2-40B4-BE49-F238E27FC236}">
                <a16:creationId xmlns:a16="http://schemas.microsoft.com/office/drawing/2014/main" id="{B94D787C-CE44-E649-BA1C-7BF940FE10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601075" y="4813300"/>
            <a:ext cx="3386797" cy="2044700"/>
          </a:xfrm>
          <a:prstGeom prst="rect">
            <a:avLst/>
          </a:prstGeom>
        </p:spPr>
      </p:pic>
    </p:spTree>
    <p:extLst>
      <p:ext uri="{BB962C8B-B14F-4D97-AF65-F5344CB8AC3E}">
        <p14:creationId xmlns:p14="http://schemas.microsoft.com/office/powerpoint/2010/main" val="171544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Ancient Maya 101 | National Geographic">
            <a:hlinkClick r:id="" action="ppaction://media"/>
            <a:extLst>
              <a:ext uri="{FF2B5EF4-FFF2-40B4-BE49-F238E27FC236}">
                <a16:creationId xmlns:a16="http://schemas.microsoft.com/office/drawing/2014/main" id="{29BF186D-AC18-8E47-B1DB-7BBFF395692C}"/>
              </a:ext>
            </a:extLst>
          </p:cNvPr>
          <p:cNvPicPr>
            <a:picLocks noRot="1" noChangeAspect="1"/>
          </p:cNvPicPr>
          <p:nvPr>
            <a:videoFile r:link="rId1"/>
          </p:nvPr>
        </p:nvPicPr>
        <p:blipFill>
          <a:blip r:embed="rId3"/>
          <a:stretch>
            <a:fillRect/>
          </a:stretch>
        </p:blipFill>
        <p:spPr>
          <a:xfrm>
            <a:off x="396534" y="208801"/>
            <a:ext cx="11398931" cy="6440397"/>
          </a:xfrm>
          <a:prstGeom prst="rect">
            <a:avLst/>
          </a:prstGeom>
        </p:spPr>
      </p:pic>
    </p:spTree>
    <p:extLst>
      <p:ext uri="{BB962C8B-B14F-4D97-AF65-F5344CB8AC3E}">
        <p14:creationId xmlns:p14="http://schemas.microsoft.com/office/powerpoint/2010/main" val="229679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{6DF41CA2-1374-9F4A-AB64-D0B79E8C6098}tf10001120</Template>
  <TotalTime>4372</TotalTime>
  <Words>2741</Words>
  <Application>Microsoft Macintosh PowerPoint</Application>
  <PresentationFormat>Widescreen</PresentationFormat>
  <Paragraphs>239</Paragraphs>
  <Slides>44</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Gill Sans MT</vt:lpstr>
      <vt:lpstr>Herculanum</vt:lpstr>
      <vt:lpstr>Verdana</vt:lpstr>
      <vt:lpstr>Parcel</vt:lpstr>
      <vt:lpstr>Chapter 1: Roots of the American people</vt:lpstr>
      <vt:lpstr>The earliest Americans</vt:lpstr>
      <vt:lpstr>The land bridge theory</vt:lpstr>
      <vt:lpstr>Learning to farm</vt:lpstr>
      <vt:lpstr>Learning to farm</vt:lpstr>
      <vt:lpstr>checkpoint</vt:lpstr>
      <vt:lpstr>What is a civilization?</vt:lpstr>
      <vt:lpstr>Mayas</vt:lpstr>
      <vt:lpstr>PowerPoint Presentation</vt:lpstr>
      <vt:lpstr>Aztecs</vt:lpstr>
      <vt:lpstr>Incas</vt:lpstr>
      <vt:lpstr>checkpoint</vt:lpstr>
      <vt:lpstr>Cultures of North America</vt:lpstr>
      <vt:lpstr>Cultures of north America</vt:lpstr>
      <vt:lpstr>Geography established different cultures</vt:lpstr>
      <vt:lpstr>PowerPoint Presentation</vt:lpstr>
      <vt:lpstr>Native American culture</vt:lpstr>
      <vt:lpstr>PowerPoint Presentation</vt:lpstr>
      <vt:lpstr>Far North</vt:lpstr>
      <vt:lpstr>Northwest</vt:lpstr>
      <vt:lpstr>Far West</vt:lpstr>
      <vt:lpstr>Southwest</vt:lpstr>
      <vt:lpstr>Great plains</vt:lpstr>
      <vt:lpstr>PowerPoint Presentation</vt:lpstr>
      <vt:lpstr>Eastern woodland</vt:lpstr>
      <vt:lpstr>Iroquois</vt:lpstr>
      <vt:lpstr>Southeast</vt:lpstr>
      <vt:lpstr>Checkpoint</vt:lpstr>
      <vt:lpstr>Trade Networks of Asia and Africa</vt:lpstr>
      <vt:lpstr>Trade Networks of Asia and Africa</vt:lpstr>
      <vt:lpstr>The Muslim link in trade</vt:lpstr>
      <vt:lpstr>The African link in trade</vt:lpstr>
      <vt:lpstr>The African link in trade</vt:lpstr>
      <vt:lpstr>The east Asian link in trade</vt:lpstr>
      <vt:lpstr>The Silk Road</vt:lpstr>
      <vt:lpstr>Checkpoint:</vt:lpstr>
      <vt:lpstr>The European Heritage</vt:lpstr>
      <vt:lpstr>The Judeo-Christian Tradition</vt:lpstr>
      <vt:lpstr>Greek and Roman Traditions</vt:lpstr>
      <vt:lpstr>Greek and Roman Traditions</vt:lpstr>
      <vt:lpstr>New Horizons</vt:lpstr>
      <vt:lpstr>New Horizons</vt:lpstr>
      <vt:lpstr>New Horizons</vt:lpstr>
      <vt:lpstr>An Age of Exploration Begins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First Americans</dc:title>
  <dc:creator>Microsoft Office User</dc:creator>
  <cp:lastModifiedBy>Gatlin, Kari</cp:lastModifiedBy>
  <cp:revision>106</cp:revision>
  <dcterms:created xsi:type="dcterms:W3CDTF">2020-07-04T16:09:24Z</dcterms:created>
  <dcterms:modified xsi:type="dcterms:W3CDTF">2021-08-04T20:19:03Z</dcterms:modified>
</cp:coreProperties>
</file>